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4" r:id="rId5"/>
    <p:sldId id="271" r:id="rId6"/>
    <p:sldId id="270" r:id="rId7"/>
    <p:sldId id="269" r:id="rId8"/>
    <p:sldId id="268" r:id="rId9"/>
    <p:sldId id="272" r:id="rId10"/>
    <p:sldId id="274" r:id="rId11"/>
    <p:sldId id="281" r:id="rId12"/>
    <p:sldId id="282" r:id="rId13"/>
    <p:sldId id="283" r:id="rId14"/>
    <p:sldId id="289" r:id="rId15"/>
    <p:sldId id="290" r:id="rId16"/>
    <p:sldId id="291" r:id="rId17"/>
    <p:sldId id="279" r:id="rId18"/>
    <p:sldId id="287" r:id="rId19"/>
    <p:sldId id="288" r:id="rId20"/>
    <p:sldId id="292" r:id="rId21"/>
    <p:sldId id="293" r:id="rId22"/>
    <p:sldId id="267" r:id="rId23"/>
    <p:sldId id="276" r:id="rId24"/>
    <p:sldId id="294" r:id="rId25"/>
    <p:sldId id="286" r:id="rId26"/>
    <p:sldId id="285" r:id="rId27"/>
    <p:sldId id="298" r:id="rId28"/>
    <p:sldId id="297" r:id="rId29"/>
    <p:sldId id="295" r:id="rId30"/>
    <p:sldId id="296" r:id="rId31"/>
    <p:sldId id="266" r:id="rId32"/>
    <p:sldId id="284" r:id="rId33"/>
    <p:sldId id="300" r:id="rId34"/>
    <p:sldId id="301" r:id="rId35"/>
    <p:sldId id="299" r:id="rId36"/>
    <p:sldId id="30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055"/>
    <a:srgbClr val="B9ADA1"/>
    <a:srgbClr val="CD956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nvdi056\Desktop\&#51032;&#54924;&#54924;&#51032;&#47197;\&#44208;&#44284;\&#51665;&#44228;&#44208;&#44284;\&#54924;&#51032;&#47197;%20&#53685;&#4422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nvdi056\Desktop\&#51032;&#54924;&#54924;&#51032;&#47197;\&#44208;&#44284;\&#51665;&#44228;&#44208;&#44284;\&#54924;&#51032;&#47197;%20&#53685;&#4422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nvdi056\Desktop\&#51032;&#54924;&#54924;&#51032;&#47197;\&#44208;&#44284;\&#51665;&#44228;&#44208;&#44284;\&#54924;&#51032;&#47197;%20&#53685;&#4422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nvdi056\Desktop\&#51032;&#54924;&#54924;&#51032;&#47197;\&#49436;&#50872;&#53945;&#48324;&#49884;&#51032;&#54924;%20&#54924;&#51032;&#47197;%20&#48277;&#47456;%205&#44060;&#45380;\&#48277;_&#52572;&#51333;_&#53685;&#54633;_&#48277;_&#44060;&#4968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nvdi056\Desktop\&#51032;&#54924;&#54924;&#51032;&#47197;\&#49436;&#50872;&#53945;&#48324;&#49884;&#51032;&#54924;%20&#54924;&#51032;&#47197;%20&#48277;&#47456;%205&#44060;&#45380;\&#51312;&#47168;_&#53685;&#54633;_&#48712;&#460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nvdi056\Desktop\&#51032;&#54924;&#54924;&#51032;&#47197;\&#44208;&#44284;\&#51665;&#44228;&#44208;&#44284;\&#45800;&#50612;&#48712;&#460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rgbClr val="4C6055"/>
                </a:solidFill>
              </a:rPr>
              <a:t>회의록 길이</a:t>
            </a:r>
          </a:p>
        </c:rich>
      </c:tx>
      <c:layout>
        <c:manualLayout>
          <c:xMode val="edge"/>
          <c:yMode val="edge"/>
          <c:x val="0.40347740203412258"/>
          <c:y val="2.14900652866491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회의록길이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1.7506999125109363E-2"/>
                  <c:y val="-5.78357392825896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93A-4017-BAC6-DB4C9661EC54}"/>
                </c:ext>
              </c:extLst>
            </c:dLbl>
            <c:dLbl>
              <c:idx val="4"/>
              <c:layout>
                <c:manualLayout>
                  <c:x val="-5.9215441819772528E-2"/>
                  <c:y val="-6.246536891221930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3A-4017-BAC6-DB4C9661EC54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Sheet1!$D$2:$D$6</c:f>
              <c:numCache>
                <c:formatCode>_(* #,##0_);_(* \(#,##0\);_(* "-"_);_(@_)</c:formatCode>
                <c:ptCount val="5"/>
                <c:pt idx="0">
                  <c:v>845360</c:v>
                </c:pt>
                <c:pt idx="1">
                  <c:v>1011261</c:v>
                </c:pt>
                <c:pt idx="2">
                  <c:v>1093647</c:v>
                </c:pt>
                <c:pt idx="3">
                  <c:v>667816</c:v>
                </c:pt>
                <c:pt idx="4">
                  <c:v>618288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3A-4017-BAC6-DB4C9661EC5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527387712"/>
        <c:axId val="1050848208"/>
      </c:scatterChart>
      <c:valAx>
        <c:axId val="1527387712"/>
        <c:scaling>
          <c:orientation val="minMax"/>
          <c:max val="2021"/>
          <c:min val="201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0848208"/>
        <c:crosses val="autoZero"/>
        <c:crossBetween val="midCat"/>
        <c:majorUnit val="1"/>
      </c:valAx>
      <c:valAx>
        <c:axId val="105084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7387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rgbClr val="4C6055"/>
                </a:solidFill>
              </a:rPr>
              <a:t>발언 수</a:t>
            </a:r>
          </a:p>
        </c:rich>
      </c:tx>
      <c:layout>
        <c:manualLayout>
          <c:xMode val="edge"/>
          <c:yMode val="edge"/>
          <c:x val="0.45677686105112636"/>
          <c:y val="3.12342829457126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발언수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4.4999999999999997E-3"/>
                  <c:y val="-7.45155258148642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9B3-49E9-A361-53C4113E422C}"/>
                </c:ext>
              </c:extLst>
            </c:dLbl>
            <c:dLbl>
              <c:idx val="4"/>
              <c:layout>
                <c:manualLayout>
                  <c:x val="-3.8888888888888994E-2"/>
                  <c:y val="-6.17359730992092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B3-49E9-A361-53C4113E42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Sheet1!$B$2:$B$6</c:f>
              <c:numCache>
                <c:formatCode>_(* #,##0_);_(* \(#,##0\);_(* "-"_);_(@_)</c:formatCode>
                <c:ptCount val="5"/>
                <c:pt idx="0">
                  <c:v>8006</c:v>
                </c:pt>
                <c:pt idx="1">
                  <c:v>11798</c:v>
                </c:pt>
                <c:pt idx="2">
                  <c:v>11850</c:v>
                </c:pt>
                <c:pt idx="3">
                  <c:v>6535</c:v>
                </c:pt>
                <c:pt idx="4">
                  <c:v>6040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9B3-49E9-A361-53C4113E422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055499200"/>
        <c:axId val="1053859712"/>
      </c:scatterChart>
      <c:valAx>
        <c:axId val="1055499200"/>
        <c:scaling>
          <c:orientation val="minMax"/>
          <c:max val="2021"/>
          <c:min val="201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3859712"/>
        <c:crosses val="autoZero"/>
        <c:crossBetween val="midCat"/>
        <c:majorUnit val="1"/>
      </c:valAx>
      <c:valAx>
        <c:axId val="105385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5499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rgbClr val="4C6055"/>
                </a:solidFill>
              </a:rPr>
              <a:t>발언자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발언자수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1.9611111111111124E-2"/>
                  <c:y val="-6.27381804547158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DE8-41DF-A398-426D6321F9AB}"/>
                </c:ext>
              </c:extLst>
            </c:dLbl>
            <c:dLbl>
              <c:idx val="4"/>
              <c:layout>
                <c:manualLayout>
                  <c:x val="-5.988888888888879E-2"/>
                  <c:y val="-5.84091761257114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E8-41DF-A398-426D6321F9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67</c:v>
                </c:pt>
                <c:pt idx="1">
                  <c:v>64</c:v>
                </c:pt>
                <c:pt idx="2">
                  <c:v>66</c:v>
                </c:pt>
                <c:pt idx="3">
                  <c:v>46</c:v>
                </c:pt>
                <c:pt idx="4">
                  <c:v>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DE8-41DF-A398-426D6321F9A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181326144"/>
        <c:axId val="1192004400"/>
      </c:scatterChart>
      <c:valAx>
        <c:axId val="1181326144"/>
        <c:scaling>
          <c:orientation val="minMax"/>
          <c:max val="2021"/>
          <c:min val="201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2004400"/>
        <c:crosses val="autoZero"/>
        <c:crossBetween val="midCat"/>
        <c:majorUnit val="1"/>
      </c:valAx>
      <c:valAx>
        <c:axId val="119200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1326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rgbClr val="4C6055"/>
                </a:solidFill>
              </a:rPr>
              <a:t>법률 빈도 </a:t>
            </a:r>
          </a:p>
        </c:rich>
      </c:tx>
      <c:layout>
        <c:manualLayout>
          <c:xMode val="edge"/>
          <c:yMode val="edge"/>
          <c:x val="0.26822136405097918"/>
          <c:y val="1.93348801237432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'법률 그래프'!$A$2</c:f>
              <c:strCache>
                <c:ptCount val="1"/>
                <c:pt idx="0">
                  <c:v>지방자치법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그래프'!$B$2:$F$2</c:f>
              <c:numCache>
                <c:formatCode>General</c:formatCode>
                <c:ptCount val="5"/>
                <c:pt idx="0">
                  <c:v>17</c:v>
                </c:pt>
                <c:pt idx="1">
                  <c:v>21</c:v>
                </c:pt>
                <c:pt idx="2">
                  <c:v>25</c:v>
                </c:pt>
                <c:pt idx="3">
                  <c:v>25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5E-4470-AF65-178E583F6AB1}"/>
            </c:ext>
          </c:extLst>
        </c:ser>
        <c:ser>
          <c:idx val="1"/>
          <c:order val="1"/>
          <c:tx>
            <c:strRef>
              <c:f>'법률 그래프'!$A$3</c:f>
              <c:strCache>
                <c:ptCount val="1"/>
                <c:pt idx="0">
                  <c:v>사립학교법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그래프'!$B$3:$F$3</c:f>
              <c:numCache>
                <c:formatCode>General</c:formatCode>
                <c:ptCount val="5"/>
                <c:pt idx="0">
                  <c:v>34</c:v>
                </c:pt>
                <c:pt idx="1">
                  <c:v>14</c:v>
                </c:pt>
                <c:pt idx="2">
                  <c:v>21</c:v>
                </c:pt>
                <c:pt idx="3">
                  <c:v>26</c:v>
                </c:pt>
                <c:pt idx="4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5E-4470-AF65-178E583F6AB1}"/>
            </c:ext>
          </c:extLst>
        </c:ser>
        <c:ser>
          <c:idx val="2"/>
          <c:order val="2"/>
          <c:tx>
            <c:strRef>
              <c:f>'법률 그래프'!$A$4</c:f>
              <c:strCache>
                <c:ptCount val="1"/>
                <c:pt idx="0">
                  <c:v>헌법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그래프'!$B$4:$F$4</c:f>
              <c:numCache>
                <c:formatCode>General</c:formatCode>
                <c:ptCount val="5"/>
                <c:pt idx="0">
                  <c:v>3</c:v>
                </c:pt>
                <c:pt idx="1">
                  <c:v>18</c:v>
                </c:pt>
                <c:pt idx="2">
                  <c:v>9</c:v>
                </c:pt>
                <c:pt idx="3">
                  <c:v>18</c:v>
                </c:pt>
                <c:pt idx="4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95E-4470-AF65-178E583F6AB1}"/>
            </c:ext>
          </c:extLst>
        </c:ser>
        <c:ser>
          <c:idx val="3"/>
          <c:order val="3"/>
          <c:tx>
            <c:strRef>
              <c:f>'법률 그래프'!$A$5</c:f>
              <c:strCache>
                <c:ptCount val="1"/>
                <c:pt idx="0">
                  <c:v>유아교육법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그래프'!$B$5:$F$5</c:f>
              <c:numCache>
                <c:formatCode>General</c:formatCode>
                <c:ptCount val="5"/>
                <c:pt idx="0">
                  <c:v>3</c:v>
                </c:pt>
                <c:pt idx="1">
                  <c:v>9</c:v>
                </c:pt>
                <c:pt idx="2">
                  <c:v>2</c:v>
                </c:pt>
                <c:pt idx="3">
                  <c:v>10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95E-4470-AF65-178E583F6AB1}"/>
            </c:ext>
          </c:extLst>
        </c:ser>
        <c:ser>
          <c:idx val="4"/>
          <c:order val="4"/>
          <c:tx>
            <c:strRef>
              <c:f>'법률 그래프'!$A$6</c:f>
              <c:strCache>
                <c:ptCount val="1"/>
                <c:pt idx="0">
                  <c:v>학교폭력예방 및 대책에 관한 법률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그래프'!$B$6:$F$6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8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95E-4470-AF65-178E583F6AB1}"/>
            </c:ext>
          </c:extLst>
        </c:ser>
        <c:ser>
          <c:idx val="5"/>
          <c:order val="5"/>
          <c:tx>
            <c:strRef>
              <c:f>'법률 그래프'!$A$7</c:f>
              <c:strCache>
                <c:ptCount val="1"/>
                <c:pt idx="0">
                  <c:v>계약법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그래프'!$B$7:$F$7</c:f>
              <c:numCache>
                <c:formatCode>General</c:formatCode>
                <c:ptCount val="5"/>
                <c:pt idx="0">
                  <c:v>7</c:v>
                </c:pt>
                <c:pt idx="1">
                  <c:v>0</c:v>
                </c:pt>
                <c:pt idx="2">
                  <c:v>2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95E-4470-AF65-178E583F6AB1}"/>
            </c:ext>
          </c:extLst>
        </c:ser>
        <c:ser>
          <c:idx val="6"/>
          <c:order val="6"/>
          <c:tx>
            <c:strRef>
              <c:f>'법률 그래프'!$A$8</c:f>
              <c:strCache>
                <c:ptCount val="1"/>
                <c:pt idx="0">
                  <c:v>교육법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그래프'!$B$8:$F$8</c:f>
              <c:numCache>
                <c:formatCode>General</c:formatCode>
                <c:ptCount val="5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0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95E-4470-AF65-178E583F6AB1}"/>
            </c:ext>
          </c:extLst>
        </c:ser>
        <c:ser>
          <c:idx val="7"/>
          <c:order val="7"/>
          <c:tx>
            <c:strRef>
              <c:f>'법률 그래프'!$A$9</c:f>
              <c:strCache>
                <c:ptCount val="1"/>
                <c:pt idx="0">
                  <c:v>근로기준법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그래프'!$B$9:$F$9</c:f>
              <c:numCache>
                <c:formatCode>General</c:formatCode>
                <c:ptCount val="5"/>
                <c:pt idx="0">
                  <c:v>6</c:v>
                </c:pt>
                <c:pt idx="1">
                  <c:v>6</c:v>
                </c:pt>
                <c:pt idx="2">
                  <c:v>1</c:v>
                </c:pt>
                <c:pt idx="3">
                  <c:v>0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95E-4470-AF65-178E583F6AB1}"/>
            </c:ext>
          </c:extLst>
        </c:ser>
        <c:ser>
          <c:idx val="8"/>
          <c:order val="8"/>
          <c:tx>
            <c:strRef>
              <c:f>'법률 그래프'!$A$10</c:f>
              <c:strCache>
                <c:ptCount val="1"/>
                <c:pt idx="0">
                  <c:v>건축법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그래프'!$B$10:$F$10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95E-4470-AF65-178E583F6AB1}"/>
            </c:ext>
          </c:extLst>
        </c:ser>
        <c:ser>
          <c:idx val="9"/>
          <c:order val="9"/>
          <c:tx>
            <c:strRef>
              <c:f>'법률 그래프'!$A$11</c:f>
              <c:strCache>
                <c:ptCount val="1"/>
                <c:pt idx="0">
                  <c:v>개인정보보호법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'법률 그래프'!$B$1:$F$1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'법률 그래프'!$B$11:$F$11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95E-4470-AF65-178E583F6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5544224"/>
        <c:axId val="539668320"/>
      </c:lineChart>
      <c:catAx>
        <c:axId val="54554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9668320"/>
        <c:crosses val="autoZero"/>
        <c:auto val="1"/>
        <c:lblAlgn val="ctr"/>
        <c:lblOffset val="100"/>
        <c:noMultiLvlLbl val="0"/>
      </c:catAx>
      <c:valAx>
        <c:axId val="53966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554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450745554806653"/>
          <c:y val="2.1861507450779794E-2"/>
          <c:w val="0.273042444606309"/>
          <c:h val="0.96482269762683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b="1" dirty="0">
                <a:solidFill>
                  <a:srgbClr val="4C6055"/>
                </a:solidFill>
              </a:rPr>
              <a:t>조례 </a:t>
            </a:r>
            <a:r>
              <a:rPr lang="ko-KR" altLang="en-US" b="1" dirty="0">
                <a:solidFill>
                  <a:srgbClr val="4C6055"/>
                </a:solidFill>
              </a:rPr>
              <a:t>빈도</a:t>
            </a:r>
            <a:endParaRPr lang="en-US" b="1" dirty="0">
              <a:solidFill>
                <a:srgbClr val="4C6055"/>
              </a:solidFill>
            </a:endParaRPr>
          </a:p>
        </c:rich>
      </c:tx>
      <c:layout>
        <c:manualLayout>
          <c:xMode val="edge"/>
          <c:yMode val="edge"/>
          <c:x val="0.3237320646321261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6441100506678398E-2"/>
          <c:y val="9.7918153400985419E-2"/>
          <c:w val="0.70032818873695524"/>
          <c:h val="0.85070135492507559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서울특별시의회 행정사무감사 및 조사에 관한 조례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Sheet2!$B$2:$F$2</c:f>
              <c:numCache>
                <c:formatCode>General</c:formatCode>
                <c:ptCount val="5"/>
                <c:pt idx="0">
                  <c:v>11</c:v>
                </c:pt>
                <c:pt idx="1">
                  <c:v>14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7A-4B9C-B76C-72FFE59738EB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학생인권조례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Sheet2!$B$3:$F$3</c:f>
              <c:numCache>
                <c:formatCode>General</c:formatCode>
                <c:ptCount val="5"/>
                <c:pt idx="0">
                  <c:v>4</c:v>
                </c:pt>
                <c:pt idx="1">
                  <c:v>9</c:v>
                </c:pt>
                <c:pt idx="2">
                  <c:v>3</c:v>
                </c:pt>
                <c:pt idx="3">
                  <c:v>0</c:v>
                </c:pt>
                <c:pt idx="4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7A-4B9C-B76C-72FFE59738EB}"/>
            </c:ext>
          </c:extLst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서울특별시교육감 행정권한의 위임에 관한 조례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Sheet2!$B$4:$F$4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8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7A-4B9C-B76C-72FFE59738EB}"/>
            </c:ext>
          </c:extLst>
        </c:ser>
        <c:ser>
          <c:idx val="3"/>
          <c:order val="3"/>
          <c:tx>
            <c:strRef>
              <c:f>Sheet2!$A$5</c:f>
              <c:strCache>
                <c:ptCount val="1"/>
                <c:pt idx="0">
                  <c:v>서울특별시교육청 행정기구 설치 조례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Sheet2!$B$5:$F$5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37A-4B9C-B76C-72FFE59738EB}"/>
            </c:ext>
          </c:extLst>
        </c:ser>
        <c:ser>
          <c:idx val="4"/>
          <c:order val="4"/>
          <c:tx>
            <c:strRef>
              <c:f>Sheet2!$A$6</c:f>
              <c:strCache>
                <c:ptCount val="1"/>
                <c:pt idx="0">
                  <c:v>서울특별시 교육경비보조에 관한 조례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Sheet2!$B$6:$F$6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3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37A-4B9C-B76C-72FFE59738EB}"/>
            </c:ext>
          </c:extLst>
        </c:ser>
        <c:ser>
          <c:idx val="5"/>
          <c:order val="5"/>
          <c:tx>
            <c:strRef>
              <c:f>Sheet2!$A$7</c:f>
              <c:strCache>
                <c:ptCount val="1"/>
                <c:pt idx="0">
                  <c:v>서울특별시립학교 시설의 개방 및 이용에 관한 조례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Sheet2!$B$7:$F$7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37A-4B9C-B76C-72FFE59738EB}"/>
            </c:ext>
          </c:extLst>
        </c:ser>
        <c:ser>
          <c:idx val="6"/>
          <c:order val="6"/>
          <c:tx>
            <c:strRef>
              <c:f>Sheet2!$A$8</c:f>
              <c:strCache>
                <c:ptCount val="1"/>
                <c:pt idx="0">
                  <c:v>학교 학부모회 조례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Sheet2!$B$8:$F$8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37A-4B9C-B76C-72FFE59738EB}"/>
            </c:ext>
          </c:extLst>
        </c:ser>
        <c:ser>
          <c:idx val="7"/>
          <c:order val="7"/>
          <c:tx>
            <c:strRef>
              <c:f>Sheet2!$A$9</c:f>
              <c:strCache>
                <c:ptCount val="1"/>
                <c:pt idx="0">
                  <c:v>서울특별시교육청 화장실 관리 조례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Sheet2!$B$9:$F$9</c:f>
              <c:numCache>
                <c:formatCode>General</c:formatCode>
                <c:ptCount val="5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37A-4B9C-B76C-72FFE59738EB}"/>
            </c:ext>
          </c:extLst>
        </c:ser>
        <c:ser>
          <c:idx val="8"/>
          <c:order val="8"/>
          <c:tx>
            <c:strRef>
              <c:f>Sheet2!$A$10</c:f>
              <c:strCache>
                <c:ptCount val="1"/>
                <c:pt idx="0">
                  <c:v>서울특별시교육비특별회계 소관 공유재산 관리 조례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Sheet2!$B$10:$F$10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37A-4B9C-B76C-72FFE59738EB}"/>
            </c:ext>
          </c:extLst>
        </c:ser>
        <c:ser>
          <c:idx val="9"/>
          <c:order val="9"/>
          <c:tx>
            <c:strRef>
              <c:f>Sheet2!$A$11</c:f>
              <c:strCache>
                <c:ptCount val="1"/>
                <c:pt idx="0">
                  <c:v>서울특별시 학원 설립, 운영 및 과외교습에 관한 조례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Sheet2!$B$1:$F$1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Sheet2!$B$11:$F$11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37A-4B9C-B76C-72FFE5973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7561087"/>
        <c:axId val="782027487"/>
      </c:lineChart>
      <c:catAx>
        <c:axId val="707561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2027487"/>
        <c:crosses val="autoZero"/>
        <c:auto val="1"/>
        <c:lblAlgn val="ctr"/>
        <c:lblOffset val="100"/>
        <c:noMultiLvlLbl val="0"/>
      </c:catAx>
      <c:valAx>
        <c:axId val="782027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7561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71759787153174"/>
          <c:y val="5.7664363928843316E-3"/>
          <c:w val="0.2328240212846826"/>
          <c:h val="0.972085146190018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Sheet4!$A$5</c:f>
              <c:strCache>
                <c:ptCount val="1"/>
                <c:pt idx="0">
                  <c:v>자료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Sheet4!$B$5:$F$5</c:f>
              <c:numCache>
                <c:formatCode>General</c:formatCode>
                <c:ptCount val="5"/>
                <c:pt idx="0">
                  <c:v>521</c:v>
                </c:pt>
                <c:pt idx="1">
                  <c:v>816</c:v>
                </c:pt>
                <c:pt idx="2">
                  <c:v>768</c:v>
                </c:pt>
                <c:pt idx="3">
                  <c:v>342</c:v>
                </c:pt>
                <c:pt idx="4">
                  <c:v>277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906-4C68-A74C-86731A657959}"/>
            </c:ext>
          </c:extLst>
        </c:ser>
        <c:ser>
          <c:idx val="1"/>
          <c:order val="1"/>
          <c:tx>
            <c:strRef>
              <c:f>Sheet4!$A$6</c:f>
              <c:strCache>
                <c:ptCount val="1"/>
                <c:pt idx="0">
                  <c:v>운영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Sheet4!$B$6:$F$6</c:f>
              <c:numCache>
                <c:formatCode>General</c:formatCode>
                <c:ptCount val="5"/>
                <c:pt idx="0">
                  <c:v>624</c:v>
                </c:pt>
                <c:pt idx="1">
                  <c:v>583</c:v>
                </c:pt>
                <c:pt idx="2">
                  <c:v>576</c:v>
                </c:pt>
                <c:pt idx="3">
                  <c:v>356</c:v>
                </c:pt>
                <c:pt idx="4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906-4C68-A74C-86731A657959}"/>
            </c:ext>
          </c:extLst>
        </c:ser>
        <c:ser>
          <c:idx val="2"/>
          <c:order val="2"/>
          <c:tx>
            <c:strRef>
              <c:f>Sheet4!$A$7</c:f>
              <c:strCache>
                <c:ptCount val="1"/>
                <c:pt idx="0">
                  <c:v>지원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Sheet4!$B$7:$F$7</c:f>
              <c:numCache>
                <c:formatCode>General</c:formatCode>
                <c:ptCount val="5"/>
                <c:pt idx="0">
                  <c:v>480</c:v>
                </c:pt>
                <c:pt idx="1">
                  <c:v>617</c:v>
                </c:pt>
                <c:pt idx="2">
                  <c:v>558</c:v>
                </c:pt>
                <c:pt idx="3">
                  <c:v>353</c:v>
                </c:pt>
                <c:pt idx="4">
                  <c:v>272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906-4C68-A74C-86731A657959}"/>
            </c:ext>
          </c:extLst>
        </c:ser>
        <c:ser>
          <c:idx val="3"/>
          <c:order val="3"/>
          <c:tx>
            <c:strRef>
              <c:f>Sheet4!$A$8</c:f>
              <c:strCache>
                <c:ptCount val="1"/>
                <c:pt idx="0">
                  <c:v>예산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4"/>
              </a:soli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Sheet4!$B$8:$F$8</c:f>
              <c:numCache>
                <c:formatCode>General</c:formatCode>
                <c:ptCount val="5"/>
                <c:pt idx="0">
                  <c:v>613</c:v>
                </c:pt>
                <c:pt idx="1">
                  <c:v>549</c:v>
                </c:pt>
                <c:pt idx="2">
                  <c:v>384</c:v>
                </c:pt>
                <c:pt idx="3">
                  <c:v>377</c:v>
                </c:pt>
                <c:pt idx="4">
                  <c:v>273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906-4C68-A74C-86731A657959}"/>
            </c:ext>
          </c:extLst>
        </c:ser>
        <c:ser>
          <c:idx val="4"/>
          <c:order val="4"/>
          <c:tx>
            <c:strRef>
              <c:f>Sheet4!$A$9</c:f>
              <c:strCache>
                <c:ptCount val="1"/>
                <c:pt idx="0">
                  <c:v>(사립)유치원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Sheet4!$B$9:$F$9</c:f>
              <c:numCache>
                <c:formatCode>General</c:formatCode>
                <c:ptCount val="5"/>
                <c:pt idx="0">
                  <c:v>176</c:v>
                </c:pt>
                <c:pt idx="1">
                  <c:v>621</c:v>
                </c:pt>
                <c:pt idx="2">
                  <c:v>211</c:v>
                </c:pt>
                <c:pt idx="3">
                  <c:v>496</c:v>
                </c:pt>
                <c:pt idx="4">
                  <c:v>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906-4C68-A74C-86731A657959}"/>
            </c:ext>
          </c:extLst>
        </c:ser>
        <c:ser>
          <c:idx val="5"/>
          <c:order val="5"/>
          <c:tx>
            <c:strRef>
              <c:f>Sheet4!$A$10</c:f>
              <c:strCache>
                <c:ptCount val="1"/>
                <c:pt idx="0">
                  <c:v>교육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Sheet4!$B$10:$F$10</c:f>
              <c:numCache>
                <c:formatCode>General</c:formatCode>
                <c:ptCount val="5"/>
                <c:pt idx="0">
                  <c:v>288</c:v>
                </c:pt>
                <c:pt idx="1">
                  <c:v>366</c:v>
                </c:pt>
                <c:pt idx="2">
                  <c:v>402</c:v>
                </c:pt>
                <c:pt idx="3">
                  <c:v>338</c:v>
                </c:pt>
                <c:pt idx="4">
                  <c:v>242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906-4C68-A74C-86731A657959}"/>
            </c:ext>
          </c:extLst>
        </c:ser>
        <c:ser>
          <c:idx val="6"/>
          <c:order val="6"/>
          <c:tx>
            <c:strRef>
              <c:f>Sheet4!$A$11</c:f>
              <c:strCache>
                <c:ptCount val="1"/>
                <c:pt idx="0">
                  <c:v>서울시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Sheet4!$B$11:$F$11</c:f>
              <c:numCache>
                <c:formatCode>General</c:formatCode>
                <c:ptCount val="5"/>
                <c:pt idx="0">
                  <c:v>276</c:v>
                </c:pt>
                <c:pt idx="1">
                  <c:v>334</c:v>
                </c:pt>
                <c:pt idx="2">
                  <c:v>353</c:v>
                </c:pt>
                <c:pt idx="3">
                  <c:v>258</c:v>
                </c:pt>
                <c:pt idx="4">
                  <c:v>162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906-4C68-A74C-86731A657959}"/>
            </c:ext>
          </c:extLst>
        </c:ser>
        <c:ser>
          <c:idx val="7"/>
          <c:order val="7"/>
          <c:tx>
            <c:strRef>
              <c:f>Sheet4!$A$12</c:f>
              <c:strCache>
                <c:ptCount val="1"/>
                <c:pt idx="0">
                  <c:v>지적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plus"/>
            <c:size val="6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Sheet4!$B$12:$F$12</c:f>
              <c:numCache>
                <c:formatCode>General</c:formatCode>
                <c:ptCount val="5"/>
                <c:pt idx="0">
                  <c:v>341</c:v>
                </c:pt>
                <c:pt idx="1">
                  <c:v>207</c:v>
                </c:pt>
                <c:pt idx="2">
                  <c:v>177</c:v>
                </c:pt>
                <c:pt idx="3">
                  <c:v>141</c:v>
                </c:pt>
                <c:pt idx="4">
                  <c:v>176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906-4C68-A74C-86731A657959}"/>
            </c:ext>
          </c:extLst>
        </c:ser>
        <c:ser>
          <c:idx val="8"/>
          <c:order val="8"/>
          <c:tx>
            <c:strRef>
              <c:f>Sheet4!$A$13</c:f>
              <c:strCache>
                <c:ptCount val="1"/>
                <c:pt idx="0">
                  <c:v>제출</c:v>
                </c:pt>
              </c:strCache>
            </c:strRef>
          </c:tx>
          <c:spPr>
            <a:ln w="2222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dot"/>
            <c:size val="6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Sheet4!$B$13:$F$13</c:f>
              <c:numCache>
                <c:formatCode>General</c:formatCode>
                <c:ptCount val="5"/>
                <c:pt idx="0">
                  <c:v>163</c:v>
                </c:pt>
                <c:pt idx="1">
                  <c:v>216</c:v>
                </c:pt>
                <c:pt idx="2">
                  <c:v>201</c:v>
                </c:pt>
                <c:pt idx="3">
                  <c:v>117</c:v>
                </c:pt>
                <c:pt idx="4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9906-4C68-A74C-86731A657959}"/>
            </c:ext>
          </c:extLst>
        </c:ser>
        <c:ser>
          <c:idx val="9"/>
          <c:order val="9"/>
          <c:tx>
            <c:strRef>
              <c:f>Sheet4!$A$14</c:f>
              <c:strCache>
                <c:ptCount val="1"/>
                <c:pt idx="0">
                  <c:v>정책</c:v>
                </c:pt>
              </c:strCache>
            </c:strRef>
          </c:tx>
          <c:spPr>
            <a:ln w="2222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dash"/>
            <c:size val="6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Sheet4!$B$4:$F$4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xVal>
          <c:yVal>
            <c:numRef>
              <c:f>Sheet4!$B$14:$F$14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189</c:v>
                </c:pt>
                <c:pt idx="3">
                  <c:v>91</c:v>
                </c:pt>
                <c:pt idx="4">
                  <c:v>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9906-4C68-A74C-86731A6579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5397296"/>
        <c:axId val="585398080"/>
      </c:scatterChart>
      <c:valAx>
        <c:axId val="585397296"/>
        <c:scaling>
          <c:orientation val="minMax"/>
          <c:max val="2021"/>
          <c:min val="201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5398080"/>
        <c:crosses val="autoZero"/>
        <c:crossBetween val="midCat"/>
        <c:majorUnit val="1"/>
      </c:valAx>
      <c:valAx>
        <c:axId val="58539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5397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6B475-B792-4C62-8EF8-C449DAEA6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E9948F-13D4-46A9-83C8-4191F9213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58A4D-94F5-409D-898D-7D312E42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866C7-7681-4D5F-A01C-9A1A7184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D914C-54CC-4CB0-B31D-69CCDDA7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F05A4-D2E5-41F9-B6E2-65AF902C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027855-1C8A-4B5F-BA6A-291DC5344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0B3DB-9289-4435-A50F-0F9F13E7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9F677-2F6A-4FEC-B650-F08F224A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552BC-3550-4EA6-8C9F-6FBD30B1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34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25A2AB-EE8E-43D6-9323-E04F08C0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3E2042-67D8-4502-9A2A-63680423A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B7D8D-7809-4257-9231-128BD37F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B619B-EE60-4156-AE4A-5A941DD99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43088-6623-4697-9654-BBC9235D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6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2573F-CCA9-4B7F-AB91-72F518EA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CB2C3-D65E-4E01-9518-1B03302A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47216-FA36-440F-B1A0-5AD4CE82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00DF6-F53B-4839-97D8-FACA8C23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2D5999-A6D1-4E71-A009-A680F10E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3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CC01A-7D97-4B57-9FB2-78B72645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D51C1-C80D-4B7D-BF14-DD7E53F59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F75F0-4BE8-401B-942E-7D2E384D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534C3E-F8CC-42E6-8477-E9214751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A4BD6-B6EA-462E-8654-8FA3D681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8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D18FB-B7ED-425B-9FFE-98C96236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96FD2-54FB-4445-A668-3D3284922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C3F07-D9EE-4545-8248-8C2DE8FA4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FBCC4E-E606-4985-9A75-F3045346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B419E-D06E-468F-AA1F-A4C238E2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61C7E0-B3B9-40A5-A83E-8BC00A3E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93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83F4D-C535-4B5B-9DE8-370AA427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15096B-1CC7-4B9C-91A0-D9FB5B929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90D8F1-72C9-4DEF-A94A-125D6D5F1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37D5C7-5552-4070-98C5-82C49E56B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9E9D4A-2C02-4D80-8CC2-22A59717F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6763AA-A400-4B79-81FD-1AE41E1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BE5174-399F-4B9D-B321-575D8E02D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799A8F-1A84-4D57-B4F9-65908575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31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31E14-20DA-4F41-951B-0F8ADB5E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041D6D-53BC-4AA1-B4FF-8BF812E4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FD13C9-0011-49AF-9B4B-2847DAD0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2C8C39-EB50-4828-8304-30E3ABB5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51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FF2E5-A19B-4E99-B39C-22D23926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C0699F-E9CA-4AF6-AE2F-AE315ABD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A4824-A132-4D25-A4CC-CBAF7439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4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161BA-0C7D-4B73-B608-788DF18F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33C0-8AD7-4359-B518-B2846516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9259E7-DB57-4A09-8E28-75FA3855F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CCA73-F731-48E7-87EB-52EC3E784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A4199-03AE-4F47-88FA-B9C45968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B14D1-5471-4F01-A583-87622C78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61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05A47-09C3-4710-AEFE-1E173DE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044B3B-965D-4624-BFB2-E00838EF8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0A35CB-500B-4170-AA39-D282AD272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2E24EE-86DA-4EB2-A3A5-8614145B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7C8AB-22FC-43D0-90EE-B09F1C66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41843-6754-46DF-8613-7A6103E0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3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2CA3FB-7A86-4698-A393-AEB02C65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933CA1-C7EC-453C-81D7-BFA8EB167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2632E-FAB6-46A4-8AF7-8E6BA8100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AE3D3-1E8D-44F1-BE4B-0E02DC51A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D2729-D75E-48B7-B6C5-2F6FB9DCC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01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w.go.kr/LSW/main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img/colab_favicon_256px.png" TargetMode="External"/><Relationship Id="rId7" Type="http://schemas.openxmlformats.org/officeDocument/2006/relationships/hyperlink" Target="https://upload.wikimedia.org/wikipedia/commons/0/08/Logo_textom.png" TargetMode="External"/><Relationship Id="rId2" Type="http://schemas.openxmlformats.org/officeDocument/2006/relationships/hyperlink" Target="https://upload.wikimedia.org/wikipedia/commons/thumb/3/38/Jupyter_logo.svg/1200px-Jupyter_logo.sv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c/c3/Python-logo-notext.svg/480px-Python-logo-notext.svg.png" TargetMode="External"/><Relationship Id="rId5" Type="http://schemas.openxmlformats.org/officeDocument/2006/relationships/hyperlink" Target="https://www.tableau.com/sites/default/files/pages/tableaulogo_highres.png" TargetMode="External"/><Relationship Id="rId4" Type="http://schemas.openxmlformats.org/officeDocument/2006/relationships/hyperlink" Target="https://w.namu.la/s/2f85bd610e31eb995360152e8def12d7b17497dede2db7c7b9ac558b643313fd857987c28d4a597cb6893df7a775c99f114f717defb37f4b6ed07c640ba82162b10533f74cae3e8a4e66f5f2cf6aa903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ks.nl/stopwords/korean" TargetMode="External"/><Relationship Id="rId2" Type="http://schemas.openxmlformats.org/officeDocument/2006/relationships/hyperlink" Target="https://ms.smc.seoul.kr/kr/assembly/committee.d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3453477" y="2512794"/>
            <a:ext cx="528504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/>
                </a:solidFill>
              </a:rPr>
              <a:t>텍스트 마이닝을 활용한 시의회 회의록 분석</a:t>
            </a:r>
            <a:r>
              <a:rPr lang="en-US" altLang="ko-KR" sz="36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3600" b="1" i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white"/>
                </a:solidFill>
              </a:rPr>
              <a:t>2022.02.25</a:t>
            </a:r>
          </a:p>
          <a:p>
            <a:pPr algn="ctr" latinLnBrk="0">
              <a:defRPr/>
            </a:pPr>
            <a:r>
              <a:rPr lang="en-US" altLang="ko-KR" sz="1600" kern="0" dirty="0">
                <a:solidFill>
                  <a:prstClr val="white"/>
                </a:solidFill>
              </a:rPr>
              <a:t>21-13803 </a:t>
            </a:r>
            <a:r>
              <a:rPr lang="ko-KR" altLang="en-US" sz="1600" kern="0" dirty="0" err="1">
                <a:solidFill>
                  <a:prstClr val="white"/>
                </a:solidFill>
              </a:rPr>
              <a:t>엄현빈</a:t>
            </a:r>
            <a:endParaRPr lang="en-US" altLang="ko-KR" sz="1600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ko-KR" altLang="en-US" sz="1600" kern="0" dirty="0">
                <a:solidFill>
                  <a:prstClr val="white"/>
                </a:solidFill>
              </a:rPr>
              <a:t>서울특별시 교육청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03037-AD29-485F-8B4D-DDACA52BDA66}"/>
              </a:ext>
            </a:extLst>
          </p:cNvPr>
          <p:cNvGrpSpPr/>
          <p:nvPr/>
        </p:nvGrpSpPr>
        <p:grpSpPr>
          <a:xfrm>
            <a:off x="9932574" y="0"/>
            <a:ext cx="2259426" cy="6902038"/>
            <a:chOff x="9813857" y="319114"/>
            <a:chExt cx="2002915" cy="6118455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C41914B5-39B2-490C-AD76-44758B753006}"/>
                </a:ext>
              </a:extLst>
            </p:cNvPr>
            <p:cNvSpPr/>
            <p:nvPr/>
          </p:nvSpPr>
          <p:spPr>
            <a:xfrm>
              <a:off x="10355814" y="332005"/>
              <a:ext cx="1448929" cy="4700109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9353" h="2592982">
                  <a:moveTo>
                    <a:pt x="0" y="0"/>
                  </a:moveTo>
                  <a:lnTo>
                    <a:pt x="75415" y="0"/>
                  </a:lnTo>
                  <a:lnTo>
                    <a:pt x="83093" y="51100"/>
                  </a:lnTo>
                  <a:cubicBezTo>
                    <a:pt x="91593" y="100974"/>
                    <a:pt x="101382" y="148599"/>
                    <a:pt x="113553" y="188816"/>
                  </a:cubicBezTo>
                  <a:cubicBezTo>
                    <a:pt x="162236" y="349683"/>
                    <a:pt x="259603" y="485149"/>
                    <a:pt x="304053" y="646016"/>
                  </a:cubicBezTo>
                  <a:cubicBezTo>
                    <a:pt x="348503" y="806883"/>
                    <a:pt x="320986" y="902133"/>
                    <a:pt x="380253" y="1154016"/>
                  </a:cubicBezTo>
                  <a:cubicBezTo>
                    <a:pt x="439520" y="1405899"/>
                    <a:pt x="581336" y="1928716"/>
                    <a:pt x="659653" y="2157316"/>
                  </a:cubicBezTo>
                  <a:cubicBezTo>
                    <a:pt x="698811" y="2271616"/>
                    <a:pt x="732149" y="2322945"/>
                    <a:pt x="762841" y="2366072"/>
                  </a:cubicBezTo>
                  <a:lnTo>
                    <a:pt x="799353" y="2419781"/>
                  </a:lnTo>
                  <a:lnTo>
                    <a:pt x="799353" y="2592982"/>
                  </a:lnTo>
                  <a:lnTo>
                    <a:pt x="786913" y="2571889"/>
                  </a:lnTo>
                  <a:cubicBezTo>
                    <a:pt x="727155" y="2486260"/>
                    <a:pt x="660712" y="2486722"/>
                    <a:pt x="608853" y="2347816"/>
                  </a:cubicBezTo>
                  <a:cubicBezTo>
                    <a:pt x="549586" y="2189066"/>
                    <a:pt x="505136" y="1894849"/>
                    <a:pt x="456453" y="1662016"/>
                  </a:cubicBezTo>
                  <a:cubicBezTo>
                    <a:pt x="407770" y="1429183"/>
                    <a:pt x="354853" y="1105333"/>
                    <a:pt x="316753" y="950816"/>
                  </a:cubicBezTo>
                  <a:cubicBezTo>
                    <a:pt x="278653" y="796299"/>
                    <a:pt x="259603" y="842866"/>
                    <a:pt x="227853" y="734916"/>
                  </a:cubicBezTo>
                  <a:cubicBezTo>
                    <a:pt x="196103" y="626966"/>
                    <a:pt x="166470" y="430116"/>
                    <a:pt x="126253" y="303116"/>
                  </a:cubicBezTo>
                  <a:cubicBezTo>
                    <a:pt x="96090" y="207866"/>
                    <a:pt x="57593" y="118569"/>
                    <a:pt x="21478" y="43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118A8E3-B57F-4DC6-9F45-3D3905221EE3}"/>
                </a:ext>
              </a:extLst>
            </p:cNvPr>
            <p:cNvSpPr/>
            <p:nvPr/>
          </p:nvSpPr>
          <p:spPr>
            <a:xfrm>
              <a:off x="10899860" y="335277"/>
              <a:ext cx="904882" cy="3181021"/>
            </a:xfrm>
            <a:custGeom>
              <a:avLst/>
              <a:gdLst>
                <a:gd name="connsiteX0" fmla="*/ 0 w 904882"/>
                <a:gd name="connsiteY0" fmla="*/ 0 h 3181021"/>
                <a:gd name="connsiteX1" fmla="*/ 128311 w 904882"/>
                <a:gd name="connsiteY1" fmla="*/ 0 h 3181021"/>
                <a:gd name="connsiteX2" fmla="*/ 162493 w 904882"/>
                <a:gd name="connsiteY2" fmla="*/ 108721 h 3181021"/>
                <a:gd name="connsiteX3" fmla="*/ 270401 w 904882"/>
                <a:gd name="connsiteY3" fmla="*/ 452228 h 3181021"/>
                <a:gd name="connsiteX4" fmla="*/ 512115 w 904882"/>
                <a:gd name="connsiteY4" fmla="*/ 1280961 h 3181021"/>
                <a:gd name="connsiteX5" fmla="*/ 753829 w 904882"/>
                <a:gd name="connsiteY5" fmla="*/ 2201775 h 3181021"/>
                <a:gd name="connsiteX6" fmla="*/ 865604 w 904882"/>
                <a:gd name="connsiteY6" fmla="*/ 2656787 h 3181021"/>
                <a:gd name="connsiteX7" fmla="*/ 904882 w 904882"/>
                <a:gd name="connsiteY7" fmla="*/ 2820606 h 3181021"/>
                <a:gd name="connsiteX8" fmla="*/ 904882 w 904882"/>
                <a:gd name="connsiteY8" fmla="*/ 3181021 h 3181021"/>
                <a:gd name="connsiteX9" fmla="*/ 891951 w 904882"/>
                <a:gd name="connsiteY9" fmla="*/ 3122590 h 3181021"/>
                <a:gd name="connsiteX10" fmla="*/ 638727 w 904882"/>
                <a:gd name="connsiteY10" fmla="*/ 1833449 h 3181021"/>
                <a:gd name="connsiteX11" fmla="*/ 477585 w 904882"/>
                <a:gd name="connsiteY11" fmla="*/ 1442103 h 3181021"/>
                <a:gd name="connsiteX12" fmla="*/ 293422 w 904882"/>
                <a:gd name="connsiteY12" fmla="*/ 659411 h 3181021"/>
                <a:gd name="connsiteX13" fmla="*/ 40198 w 904882"/>
                <a:gd name="connsiteY13" fmla="*/ 60881 h 31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882" h="3181021">
                  <a:moveTo>
                    <a:pt x="0" y="0"/>
                  </a:moveTo>
                  <a:lnTo>
                    <a:pt x="128311" y="0"/>
                  </a:lnTo>
                  <a:lnTo>
                    <a:pt x="162493" y="108721"/>
                  </a:lnTo>
                  <a:cubicBezTo>
                    <a:pt x="203978" y="241208"/>
                    <a:pt x="241626" y="362065"/>
                    <a:pt x="270401" y="452228"/>
                  </a:cubicBezTo>
                  <a:cubicBezTo>
                    <a:pt x="385503" y="812881"/>
                    <a:pt x="431544" y="989369"/>
                    <a:pt x="512115" y="1280961"/>
                  </a:cubicBezTo>
                  <a:cubicBezTo>
                    <a:pt x="592687" y="1572553"/>
                    <a:pt x="629135" y="1718348"/>
                    <a:pt x="753829" y="2201775"/>
                  </a:cubicBezTo>
                  <a:cubicBezTo>
                    <a:pt x="785003" y="2322632"/>
                    <a:pt x="823370" y="2480897"/>
                    <a:pt x="865604" y="2656787"/>
                  </a:cubicBezTo>
                  <a:lnTo>
                    <a:pt x="904882" y="2820606"/>
                  </a:lnTo>
                  <a:lnTo>
                    <a:pt x="904882" y="3181021"/>
                  </a:lnTo>
                  <a:lnTo>
                    <a:pt x="891951" y="3122590"/>
                  </a:lnTo>
                  <a:cubicBezTo>
                    <a:pt x="788360" y="2658345"/>
                    <a:pt x="707788" y="2113531"/>
                    <a:pt x="638727" y="1833449"/>
                  </a:cubicBezTo>
                  <a:cubicBezTo>
                    <a:pt x="569666" y="1553368"/>
                    <a:pt x="535136" y="1637776"/>
                    <a:pt x="477585" y="1442103"/>
                  </a:cubicBezTo>
                  <a:cubicBezTo>
                    <a:pt x="420034" y="1246430"/>
                    <a:pt x="366320" y="889615"/>
                    <a:pt x="293422" y="659411"/>
                  </a:cubicBezTo>
                  <a:cubicBezTo>
                    <a:pt x="220523" y="429207"/>
                    <a:pt x="120769" y="218187"/>
                    <a:pt x="40198" y="60881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FF0A90C-B84F-4505-A7E6-95716721B976}"/>
                </a:ext>
              </a:extLst>
            </p:cNvPr>
            <p:cNvSpPr/>
            <p:nvPr/>
          </p:nvSpPr>
          <p:spPr>
            <a:xfrm>
              <a:off x="9813857" y="323374"/>
              <a:ext cx="1990886" cy="6114195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256958 w 799353"/>
                <a:gd name="connsiteY4" fmla="*/ 704675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06375 w 777875"/>
                <a:gd name="connsiteY14" fmla="*/ 734916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16466 w 777875"/>
                <a:gd name="connsiteY14" fmla="*/ 714751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0 w 772441"/>
                <a:gd name="connsiteY0" fmla="*/ 3667 h 2592982"/>
                <a:gd name="connsiteX1" fmla="*/ 48503 w 772441"/>
                <a:gd name="connsiteY1" fmla="*/ 0 h 2592982"/>
                <a:gd name="connsiteX2" fmla="*/ 56181 w 772441"/>
                <a:gd name="connsiteY2" fmla="*/ 51100 h 2592982"/>
                <a:gd name="connsiteX3" fmla="*/ 86641 w 772441"/>
                <a:gd name="connsiteY3" fmla="*/ 188816 h 2592982"/>
                <a:gd name="connsiteX4" fmla="*/ 230046 w 772441"/>
                <a:gd name="connsiteY4" fmla="*/ 704675 h 2592982"/>
                <a:gd name="connsiteX5" fmla="*/ 353341 w 772441"/>
                <a:gd name="connsiteY5" fmla="*/ 1154016 h 2592982"/>
                <a:gd name="connsiteX6" fmla="*/ 632741 w 772441"/>
                <a:gd name="connsiteY6" fmla="*/ 2157316 h 2592982"/>
                <a:gd name="connsiteX7" fmla="*/ 735929 w 772441"/>
                <a:gd name="connsiteY7" fmla="*/ 2366072 h 2592982"/>
                <a:gd name="connsiteX8" fmla="*/ 772441 w 772441"/>
                <a:gd name="connsiteY8" fmla="*/ 2419781 h 2592982"/>
                <a:gd name="connsiteX9" fmla="*/ 772441 w 772441"/>
                <a:gd name="connsiteY9" fmla="*/ 2592982 h 2592982"/>
                <a:gd name="connsiteX10" fmla="*/ 760001 w 772441"/>
                <a:gd name="connsiteY10" fmla="*/ 2571889 h 2592982"/>
                <a:gd name="connsiteX11" fmla="*/ 581941 w 772441"/>
                <a:gd name="connsiteY11" fmla="*/ 2347816 h 2592982"/>
                <a:gd name="connsiteX12" fmla="*/ 429541 w 772441"/>
                <a:gd name="connsiteY12" fmla="*/ 1662016 h 2592982"/>
                <a:gd name="connsiteX13" fmla="*/ 289841 w 772441"/>
                <a:gd name="connsiteY13" fmla="*/ 950816 h 2592982"/>
                <a:gd name="connsiteX14" fmla="*/ 211032 w 772441"/>
                <a:gd name="connsiteY14" fmla="*/ 714751 h 2592982"/>
                <a:gd name="connsiteX15" fmla="*/ 99341 w 772441"/>
                <a:gd name="connsiteY15" fmla="*/ 303116 h 2592982"/>
                <a:gd name="connsiteX16" fmla="*/ 28206 w 772441"/>
                <a:gd name="connsiteY16" fmla="*/ 48761 h 2592982"/>
                <a:gd name="connsiteX17" fmla="*/ 0 w 772441"/>
                <a:gd name="connsiteY17" fmla="*/ 3667 h 2592982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32905 w 775805"/>
                <a:gd name="connsiteY12" fmla="*/ 1665681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805" h="2596647">
                  <a:moveTo>
                    <a:pt x="0" y="0"/>
                  </a:moveTo>
                  <a:lnTo>
                    <a:pt x="51867" y="3665"/>
                  </a:lnTo>
                  <a:lnTo>
                    <a:pt x="59545" y="54765"/>
                  </a:lnTo>
                  <a:cubicBezTo>
                    <a:pt x="68045" y="104639"/>
                    <a:pt x="61028" y="83552"/>
                    <a:pt x="90005" y="192481"/>
                  </a:cubicBezTo>
                  <a:cubicBezTo>
                    <a:pt x="118982" y="301410"/>
                    <a:pt x="188960" y="547473"/>
                    <a:pt x="233410" y="708340"/>
                  </a:cubicBezTo>
                  <a:cubicBezTo>
                    <a:pt x="277860" y="869207"/>
                    <a:pt x="289589" y="915574"/>
                    <a:pt x="356705" y="1157681"/>
                  </a:cubicBezTo>
                  <a:cubicBezTo>
                    <a:pt x="423821" y="1399788"/>
                    <a:pt x="560006" y="1969054"/>
                    <a:pt x="636105" y="2160981"/>
                  </a:cubicBezTo>
                  <a:cubicBezTo>
                    <a:pt x="709787" y="2346813"/>
                    <a:pt x="661506" y="2266117"/>
                    <a:pt x="692198" y="2309244"/>
                  </a:cubicBezTo>
                  <a:lnTo>
                    <a:pt x="775805" y="2423446"/>
                  </a:lnTo>
                  <a:lnTo>
                    <a:pt x="775805" y="2596647"/>
                  </a:lnTo>
                  <a:lnTo>
                    <a:pt x="763365" y="2575554"/>
                  </a:lnTo>
                  <a:cubicBezTo>
                    <a:pt x="703607" y="2489925"/>
                    <a:pt x="686074" y="2474407"/>
                    <a:pt x="637445" y="2323984"/>
                  </a:cubicBezTo>
                  <a:cubicBezTo>
                    <a:pt x="588816" y="2173561"/>
                    <a:pt x="528964" y="1901264"/>
                    <a:pt x="471591" y="1673014"/>
                  </a:cubicBezTo>
                  <a:cubicBezTo>
                    <a:pt x="414218" y="1444764"/>
                    <a:pt x="336071" y="1113581"/>
                    <a:pt x="293205" y="954481"/>
                  </a:cubicBezTo>
                  <a:cubicBezTo>
                    <a:pt x="250339" y="795381"/>
                    <a:pt x="246146" y="826366"/>
                    <a:pt x="214396" y="718416"/>
                  </a:cubicBezTo>
                  <a:cubicBezTo>
                    <a:pt x="182646" y="610466"/>
                    <a:pt x="142922" y="433781"/>
                    <a:pt x="102705" y="306781"/>
                  </a:cubicBezTo>
                  <a:cubicBezTo>
                    <a:pt x="72542" y="211531"/>
                    <a:pt x="67685" y="127733"/>
                    <a:pt x="31570" y="524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841D092-F125-4FD6-80AB-4C7864220ED7}"/>
                </a:ext>
              </a:extLst>
            </p:cNvPr>
            <p:cNvSpPr/>
            <p:nvPr/>
          </p:nvSpPr>
          <p:spPr>
            <a:xfrm>
              <a:off x="11324052" y="321244"/>
              <a:ext cx="480690" cy="1683102"/>
            </a:xfrm>
            <a:custGeom>
              <a:avLst/>
              <a:gdLst>
                <a:gd name="connsiteX0" fmla="*/ 0 w 265190"/>
                <a:gd name="connsiteY0" fmla="*/ 0 h 928543"/>
                <a:gd name="connsiteX1" fmla="*/ 36399 w 265190"/>
                <a:gd name="connsiteY1" fmla="*/ 0 h 928543"/>
                <a:gd name="connsiteX2" fmla="*/ 66468 w 265190"/>
                <a:gd name="connsiteY2" fmla="*/ 97519 h 928543"/>
                <a:gd name="connsiteX3" fmla="*/ 153295 w 265190"/>
                <a:gd name="connsiteY3" fmla="*/ 378851 h 928543"/>
                <a:gd name="connsiteX4" fmla="*/ 227958 w 265190"/>
                <a:gd name="connsiteY4" fmla="*/ 691442 h 928543"/>
                <a:gd name="connsiteX5" fmla="*/ 263092 w 265190"/>
                <a:gd name="connsiteY5" fmla="*/ 853459 h 928543"/>
                <a:gd name="connsiteX6" fmla="*/ 265190 w 265190"/>
                <a:gd name="connsiteY6" fmla="*/ 863409 h 928543"/>
                <a:gd name="connsiteX7" fmla="*/ 265190 w 265190"/>
                <a:gd name="connsiteY7" fmla="*/ 928543 h 928543"/>
                <a:gd name="connsiteX8" fmla="*/ 231254 w 265190"/>
                <a:gd name="connsiteY8" fmla="*/ 765942 h 928543"/>
                <a:gd name="connsiteX9" fmla="*/ 189508 w 265190"/>
                <a:gd name="connsiteY9" fmla="*/ 566405 h 928543"/>
                <a:gd name="connsiteX10" fmla="*/ 145818 w 265190"/>
                <a:gd name="connsiteY10" fmla="*/ 409742 h 928543"/>
                <a:gd name="connsiteX11" fmla="*/ 74158 w 265190"/>
                <a:gd name="connsiteY11" fmla="*/ 167852 h 928543"/>
                <a:gd name="connsiteX12" fmla="*/ 37515 w 265190"/>
                <a:gd name="connsiteY12" fmla="*/ 79477 h 92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190" h="928543">
                  <a:moveTo>
                    <a:pt x="0" y="0"/>
                  </a:moveTo>
                  <a:lnTo>
                    <a:pt x="36399" y="0"/>
                  </a:lnTo>
                  <a:lnTo>
                    <a:pt x="66468" y="97519"/>
                  </a:lnTo>
                  <a:cubicBezTo>
                    <a:pt x="94236" y="187226"/>
                    <a:pt x="126380" y="279864"/>
                    <a:pt x="153295" y="378851"/>
                  </a:cubicBezTo>
                  <a:cubicBezTo>
                    <a:pt x="180210" y="477839"/>
                    <a:pt x="188624" y="521776"/>
                    <a:pt x="227958" y="691442"/>
                  </a:cubicBezTo>
                  <a:cubicBezTo>
                    <a:pt x="237791" y="733859"/>
                    <a:pt x="249828" y="790363"/>
                    <a:pt x="263092" y="853459"/>
                  </a:cubicBezTo>
                  <a:lnTo>
                    <a:pt x="265190" y="863409"/>
                  </a:lnTo>
                  <a:lnTo>
                    <a:pt x="265190" y="928543"/>
                  </a:lnTo>
                  <a:lnTo>
                    <a:pt x="231254" y="765942"/>
                  </a:lnTo>
                  <a:cubicBezTo>
                    <a:pt x="215308" y="687524"/>
                    <a:pt x="200851" y="616326"/>
                    <a:pt x="189508" y="566405"/>
                  </a:cubicBezTo>
                  <a:cubicBezTo>
                    <a:pt x="166821" y="466563"/>
                    <a:pt x="165043" y="476168"/>
                    <a:pt x="145818" y="409742"/>
                  </a:cubicBezTo>
                  <a:cubicBezTo>
                    <a:pt x="126593" y="343317"/>
                    <a:pt x="102566" y="244413"/>
                    <a:pt x="74158" y="167852"/>
                  </a:cubicBezTo>
                  <a:cubicBezTo>
                    <a:pt x="63505" y="139142"/>
                    <a:pt x="50735" y="108891"/>
                    <a:pt x="37515" y="79477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24337A6-6EF0-4E1B-B147-6B1136510048}"/>
                </a:ext>
              </a:extLst>
            </p:cNvPr>
            <p:cNvSpPr/>
            <p:nvPr/>
          </p:nvSpPr>
          <p:spPr>
            <a:xfrm>
              <a:off x="10158280" y="319114"/>
              <a:ext cx="1658492" cy="435972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966" h="2405195">
                  <a:moveTo>
                    <a:pt x="654357" y="0"/>
                  </a:moveTo>
                  <a:lnTo>
                    <a:pt x="914966" y="0"/>
                  </a:lnTo>
                  <a:lnTo>
                    <a:pt x="914966" y="10916"/>
                  </a:lnTo>
                  <a:lnTo>
                    <a:pt x="855447" y="83291"/>
                  </a:lnTo>
                  <a:cubicBezTo>
                    <a:pt x="810749" y="134761"/>
                    <a:pt x="766845" y="182634"/>
                    <a:pt x="728943" y="221329"/>
                  </a:cubicBezTo>
                  <a:cubicBezTo>
                    <a:pt x="577337" y="376110"/>
                    <a:pt x="340799" y="391192"/>
                    <a:pt x="228880" y="602329"/>
                  </a:cubicBezTo>
                  <a:cubicBezTo>
                    <a:pt x="116961" y="813466"/>
                    <a:pt x="39968" y="1216692"/>
                    <a:pt x="57430" y="1488154"/>
                  </a:cubicBezTo>
                  <a:cubicBezTo>
                    <a:pt x="74892" y="1759616"/>
                    <a:pt x="234436" y="2148554"/>
                    <a:pt x="333655" y="2231104"/>
                  </a:cubicBezTo>
                  <a:cubicBezTo>
                    <a:pt x="432874" y="2313654"/>
                    <a:pt x="578924" y="2030285"/>
                    <a:pt x="652743" y="1983454"/>
                  </a:cubicBezTo>
                  <a:cubicBezTo>
                    <a:pt x="726562" y="1936623"/>
                    <a:pt x="751962" y="2052510"/>
                    <a:pt x="776568" y="1950117"/>
                  </a:cubicBezTo>
                  <a:cubicBezTo>
                    <a:pt x="801174" y="1847724"/>
                    <a:pt x="774186" y="1510380"/>
                    <a:pt x="800380" y="1369092"/>
                  </a:cubicBezTo>
                  <a:cubicBezTo>
                    <a:pt x="823300" y="1245466"/>
                    <a:pt x="857766" y="1273160"/>
                    <a:pt x="910159" y="1160245"/>
                  </a:cubicBezTo>
                  <a:lnTo>
                    <a:pt x="914966" y="1148447"/>
                  </a:lnTo>
                  <a:lnTo>
                    <a:pt x="914966" y="1249462"/>
                  </a:lnTo>
                  <a:lnTo>
                    <a:pt x="906681" y="1268447"/>
                  </a:lnTo>
                  <a:cubicBezTo>
                    <a:pt x="871471" y="1351977"/>
                    <a:pt x="842052" y="1429020"/>
                    <a:pt x="824193" y="1492917"/>
                  </a:cubicBezTo>
                  <a:cubicBezTo>
                    <a:pt x="752756" y="1748504"/>
                    <a:pt x="894837" y="1908048"/>
                    <a:pt x="795618" y="2054892"/>
                  </a:cubicBezTo>
                  <a:cubicBezTo>
                    <a:pt x="696399" y="2201736"/>
                    <a:pt x="361436" y="2502567"/>
                    <a:pt x="228880" y="2373979"/>
                  </a:cubicBezTo>
                  <a:cubicBezTo>
                    <a:pt x="96324" y="2245392"/>
                    <a:pt x="-6070" y="1596104"/>
                    <a:pt x="280" y="1283367"/>
                  </a:cubicBezTo>
                  <a:cubicBezTo>
                    <a:pt x="6630" y="970630"/>
                    <a:pt x="170936" y="681704"/>
                    <a:pt x="266980" y="497554"/>
                  </a:cubicBezTo>
                  <a:cubicBezTo>
                    <a:pt x="363024" y="313404"/>
                    <a:pt x="488437" y="313405"/>
                    <a:pt x="576543" y="178467"/>
                  </a:cubicBezTo>
                  <a:cubicBezTo>
                    <a:pt x="598570" y="144733"/>
                    <a:pt x="617421" y="102466"/>
                    <a:pt x="634772" y="56726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0B24603-9383-47DF-82E4-DF93739C8E5D}"/>
                </a:ext>
              </a:extLst>
            </p:cNvPr>
            <p:cNvSpPr/>
            <p:nvPr/>
          </p:nvSpPr>
          <p:spPr>
            <a:xfrm>
              <a:off x="10390328" y="651060"/>
              <a:ext cx="1417914" cy="3328155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6714" h="2715060">
                  <a:moveTo>
                    <a:pt x="1156714" y="0"/>
                  </a:moveTo>
                  <a:lnTo>
                    <a:pt x="1154407" y="201881"/>
                  </a:lnTo>
                  <a:lnTo>
                    <a:pt x="914966" y="320781"/>
                  </a:lnTo>
                  <a:lnTo>
                    <a:pt x="855447" y="393156"/>
                  </a:lnTo>
                  <a:cubicBezTo>
                    <a:pt x="810749" y="444626"/>
                    <a:pt x="766845" y="492499"/>
                    <a:pt x="728943" y="531194"/>
                  </a:cubicBezTo>
                  <a:cubicBezTo>
                    <a:pt x="577337" y="685975"/>
                    <a:pt x="340799" y="701057"/>
                    <a:pt x="228880" y="912194"/>
                  </a:cubicBezTo>
                  <a:cubicBezTo>
                    <a:pt x="116961" y="1123331"/>
                    <a:pt x="45445" y="1545336"/>
                    <a:pt x="57430" y="1798019"/>
                  </a:cubicBezTo>
                  <a:cubicBezTo>
                    <a:pt x="69415" y="2050702"/>
                    <a:pt x="213310" y="2310529"/>
                    <a:pt x="300791" y="2428291"/>
                  </a:cubicBezTo>
                  <a:cubicBezTo>
                    <a:pt x="388272" y="2546053"/>
                    <a:pt x="503023" y="2532641"/>
                    <a:pt x="582319" y="2504590"/>
                  </a:cubicBezTo>
                  <a:cubicBezTo>
                    <a:pt x="661615" y="2476539"/>
                    <a:pt x="740225" y="2397588"/>
                    <a:pt x="776568" y="2259982"/>
                  </a:cubicBezTo>
                  <a:cubicBezTo>
                    <a:pt x="812912" y="2122377"/>
                    <a:pt x="774186" y="1820245"/>
                    <a:pt x="800380" y="1678957"/>
                  </a:cubicBezTo>
                  <a:cubicBezTo>
                    <a:pt x="823300" y="1555331"/>
                    <a:pt x="857766" y="1583025"/>
                    <a:pt x="910159" y="1470110"/>
                  </a:cubicBezTo>
                  <a:lnTo>
                    <a:pt x="1145017" y="1293990"/>
                  </a:lnTo>
                  <a:lnTo>
                    <a:pt x="914966" y="1559327"/>
                  </a:lnTo>
                  <a:lnTo>
                    <a:pt x="906681" y="1578312"/>
                  </a:lnTo>
                  <a:cubicBezTo>
                    <a:pt x="871471" y="1661842"/>
                    <a:pt x="842052" y="1738885"/>
                    <a:pt x="824193" y="1802782"/>
                  </a:cubicBezTo>
                  <a:cubicBezTo>
                    <a:pt x="752756" y="2058369"/>
                    <a:pt x="894837" y="2217913"/>
                    <a:pt x="795618" y="2364757"/>
                  </a:cubicBezTo>
                  <a:cubicBezTo>
                    <a:pt x="696399" y="2511601"/>
                    <a:pt x="361436" y="2812432"/>
                    <a:pt x="228880" y="2683844"/>
                  </a:cubicBezTo>
                  <a:cubicBezTo>
                    <a:pt x="96324" y="2555257"/>
                    <a:pt x="-6070" y="1905969"/>
                    <a:pt x="280" y="1593232"/>
                  </a:cubicBezTo>
                  <a:cubicBezTo>
                    <a:pt x="6630" y="1280495"/>
                    <a:pt x="170936" y="991569"/>
                    <a:pt x="266980" y="807419"/>
                  </a:cubicBezTo>
                  <a:cubicBezTo>
                    <a:pt x="363024" y="623269"/>
                    <a:pt x="488437" y="623270"/>
                    <a:pt x="576543" y="488332"/>
                  </a:cubicBezTo>
                  <a:cubicBezTo>
                    <a:pt x="598570" y="454598"/>
                    <a:pt x="617421" y="412331"/>
                    <a:pt x="634772" y="366591"/>
                  </a:cubicBezTo>
                  <a:cubicBezTo>
                    <a:pt x="641300" y="347682"/>
                    <a:pt x="1150186" y="18909"/>
                    <a:pt x="1156714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B1FDA7-1E6B-4309-9FAE-3A510CFECDBA}"/>
                </a:ext>
              </a:extLst>
            </p:cNvPr>
            <p:cNvSpPr/>
            <p:nvPr/>
          </p:nvSpPr>
          <p:spPr>
            <a:xfrm>
              <a:off x="10685513" y="1158951"/>
              <a:ext cx="1123660" cy="200171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507774 w 1507774"/>
                <a:gd name="connsiteY0" fmla="*/ 0 h 2760068"/>
                <a:gd name="connsiteX1" fmla="*/ 1154407 w 1507774"/>
                <a:gd name="connsiteY1" fmla="*/ 246889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237780 w 1507774"/>
                <a:gd name="connsiteY7" fmla="*/ 2554314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741038 w 1519869"/>
                <a:gd name="connsiteY4" fmla="*/ 576202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736882 w 1519869"/>
                <a:gd name="connsiteY21" fmla="*/ 411599 h 2743267"/>
                <a:gd name="connsiteX22" fmla="*/ 1519869 w 1519869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10616 w 1508231"/>
                <a:gd name="connsiteY11" fmla="*/ 1515118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64626 w 1508231"/>
                <a:gd name="connsiteY11" fmla="*/ 1569129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77025 w 1508231"/>
                <a:gd name="connsiteY9" fmla="*/ 2304990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05012 w 1508231"/>
                <a:gd name="connsiteY9" fmla="*/ 2241979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82776 w 1508231"/>
                <a:gd name="connsiteY8" fmla="*/ 2549598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46769 w 1508231"/>
                <a:gd name="connsiteY8" fmla="*/ 2513592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231" h="2739453">
                  <a:moveTo>
                    <a:pt x="1508231" y="0"/>
                  </a:moveTo>
                  <a:cubicBezTo>
                    <a:pt x="1507462" y="31288"/>
                    <a:pt x="1506692" y="62575"/>
                    <a:pt x="1505923" y="93863"/>
                  </a:cubicBezTo>
                  <a:lnTo>
                    <a:pt x="915423" y="365789"/>
                  </a:lnTo>
                  <a:lnTo>
                    <a:pt x="855904" y="438164"/>
                  </a:lnTo>
                  <a:cubicBezTo>
                    <a:pt x="811206" y="489634"/>
                    <a:pt x="713293" y="501500"/>
                    <a:pt x="675391" y="540195"/>
                  </a:cubicBezTo>
                  <a:cubicBezTo>
                    <a:pt x="523785" y="694976"/>
                    <a:pt x="332254" y="740063"/>
                    <a:pt x="229337" y="957202"/>
                  </a:cubicBezTo>
                  <a:cubicBezTo>
                    <a:pt x="126420" y="1174341"/>
                    <a:pt x="56404" y="1576842"/>
                    <a:pt x="57887" y="1843027"/>
                  </a:cubicBezTo>
                  <a:cubicBezTo>
                    <a:pt x="59370" y="2109212"/>
                    <a:pt x="156757" y="2442553"/>
                    <a:pt x="238237" y="2554314"/>
                  </a:cubicBezTo>
                  <a:cubicBezTo>
                    <a:pt x="319717" y="2666075"/>
                    <a:pt x="468973" y="2565648"/>
                    <a:pt x="546769" y="2513592"/>
                  </a:cubicBezTo>
                  <a:cubicBezTo>
                    <a:pt x="624565" y="2461536"/>
                    <a:pt x="662667" y="2373584"/>
                    <a:pt x="705012" y="2241979"/>
                  </a:cubicBezTo>
                  <a:cubicBezTo>
                    <a:pt x="747357" y="2110375"/>
                    <a:pt x="757568" y="1836107"/>
                    <a:pt x="800837" y="1723965"/>
                  </a:cubicBezTo>
                  <a:cubicBezTo>
                    <a:pt x="844106" y="1611823"/>
                    <a:pt x="912233" y="1682044"/>
                    <a:pt x="964626" y="1569129"/>
                  </a:cubicBezTo>
                  <a:lnTo>
                    <a:pt x="1505535" y="1338998"/>
                  </a:lnTo>
                  <a:lnTo>
                    <a:pt x="1491521" y="1469312"/>
                  </a:lnTo>
                  <a:lnTo>
                    <a:pt x="1060164" y="1632321"/>
                  </a:lnTo>
                  <a:cubicBezTo>
                    <a:pt x="1024954" y="1715851"/>
                    <a:pt x="949678" y="1740721"/>
                    <a:pt x="905663" y="1865794"/>
                  </a:cubicBezTo>
                  <a:cubicBezTo>
                    <a:pt x="861648" y="1990867"/>
                    <a:pt x="928298" y="2241917"/>
                    <a:pt x="796074" y="2382760"/>
                  </a:cubicBezTo>
                  <a:cubicBezTo>
                    <a:pt x="663850" y="2523603"/>
                    <a:pt x="244873" y="2834936"/>
                    <a:pt x="112317" y="2710850"/>
                  </a:cubicBezTo>
                  <a:cubicBezTo>
                    <a:pt x="-20239" y="2586764"/>
                    <a:pt x="1888" y="1929974"/>
                    <a:pt x="737" y="1638240"/>
                  </a:cubicBezTo>
                  <a:cubicBezTo>
                    <a:pt x="-414" y="1346506"/>
                    <a:pt x="9366" y="1144596"/>
                    <a:pt x="105410" y="960446"/>
                  </a:cubicBezTo>
                  <a:cubicBezTo>
                    <a:pt x="201454" y="776296"/>
                    <a:pt x="488894" y="668278"/>
                    <a:pt x="577000" y="533340"/>
                  </a:cubicBezTo>
                  <a:cubicBezTo>
                    <a:pt x="599027" y="499606"/>
                    <a:pt x="707893" y="457339"/>
                    <a:pt x="725244" y="411599"/>
                  </a:cubicBezTo>
                  <a:cubicBezTo>
                    <a:pt x="731772" y="392690"/>
                    <a:pt x="1501703" y="18909"/>
                    <a:pt x="1508231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527640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데이터 수집 </a:t>
            </a:r>
            <a:r>
              <a:rPr lang="en-US" altLang="ko-KR" sz="2400" b="1" kern="0" dirty="0">
                <a:solidFill>
                  <a:srgbClr val="4C6055"/>
                </a:solidFill>
              </a:rPr>
              <a:t>– </a:t>
            </a:r>
            <a:r>
              <a:rPr lang="ko-KR" altLang="en-US" sz="2400" b="1" kern="0" dirty="0">
                <a:solidFill>
                  <a:srgbClr val="4C6055"/>
                </a:solidFill>
              </a:rPr>
              <a:t>회의록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스크레이핑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BA258-6F61-488A-81D1-C55499E36105}"/>
              </a:ext>
            </a:extLst>
          </p:cNvPr>
          <p:cNvSpPr txBox="1"/>
          <p:nvPr/>
        </p:nvSpPr>
        <p:spPr>
          <a:xfrm>
            <a:off x="637839" y="1234048"/>
            <a:ext cx="10695414" cy="535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1. </a:t>
            </a:r>
            <a:r>
              <a:rPr lang="ko-KR" altLang="en-US" sz="2400" b="1" kern="0" dirty="0">
                <a:solidFill>
                  <a:srgbClr val="4C6055"/>
                </a:solidFill>
              </a:rPr>
              <a:t>대상 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서울특별시의회 교육위원회 행정사무감사 </a:t>
            </a:r>
            <a:r>
              <a:rPr lang="en-US" altLang="ko-KR" sz="1400" kern="0" dirty="0">
                <a:solidFill>
                  <a:srgbClr val="4C6055"/>
                </a:solidFill>
              </a:rPr>
              <a:t>5</a:t>
            </a:r>
            <a:r>
              <a:rPr lang="ko-KR" altLang="en-US" sz="1400" kern="0" dirty="0">
                <a:solidFill>
                  <a:srgbClr val="4C6055"/>
                </a:solidFill>
              </a:rPr>
              <a:t>개년</a:t>
            </a:r>
            <a:r>
              <a:rPr lang="en-US" altLang="ko-KR" sz="1400" kern="0" dirty="0">
                <a:solidFill>
                  <a:srgbClr val="4C6055"/>
                </a:solidFill>
              </a:rPr>
              <a:t>(2017</a:t>
            </a:r>
            <a:r>
              <a:rPr lang="ko-KR" altLang="en-US" sz="1400" kern="0" dirty="0">
                <a:solidFill>
                  <a:srgbClr val="4C6055"/>
                </a:solidFill>
              </a:rPr>
              <a:t>년 </a:t>
            </a:r>
            <a:r>
              <a:rPr lang="en-US" altLang="ko-KR" sz="1400" kern="0" dirty="0">
                <a:solidFill>
                  <a:srgbClr val="4C6055"/>
                </a:solidFill>
              </a:rPr>
              <a:t>~ 2021</a:t>
            </a:r>
            <a:r>
              <a:rPr lang="ko-KR" altLang="en-US" sz="1400" kern="0" dirty="0">
                <a:solidFill>
                  <a:srgbClr val="4C6055"/>
                </a:solidFill>
              </a:rPr>
              <a:t>년</a:t>
            </a:r>
            <a:r>
              <a:rPr lang="en-US" altLang="ko-KR" sz="1400" kern="0" dirty="0">
                <a:solidFill>
                  <a:srgbClr val="4C6055"/>
                </a:solidFill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10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2.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컬럼명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회의록 구분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회의록 출처</a:t>
            </a:r>
            <a:r>
              <a:rPr lang="en-US" altLang="ko-KR" sz="1400" kern="0" dirty="0">
                <a:solidFill>
                  <a:srgbClr val="4C6055"/>
                </a:solidFill>
              </a:rPr>
              <a:t>(</a:t>
            </a:r>
            <a:r>
              <a:rPr lang="ko-KR" altLang="en-US" sz="1400" kern="0" dirty="0">
                <a:solidFill>
                  <a:srgbClr val="4C6055"/>
                </a:solidFill>
              </a:rPr>
              <a:t>서울특별시의회 회의록</a:t>
            </a:r>
            <a:r>
              <a:rPr lang="en-US" altLang="ko-KR" sz="1400" kern="0" dirty="0">
                <a:solidFill>
                  <a:srgbClr val="4C6055"/>
                </a:solidFill>
              </a:rPr>
              <a:t>)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대수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감사 대수</a:t>
            </a:r>
            <a:endParaRPr lang="en-US" altLang="ko-KR" sz="1400" kern="0" dirty="0">
              <a:solidFill>
                <a:srgbClr val="4C6055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회의구분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감사 종류</a:t>
            </a:r>
            <a:r>
              <a:rPr lang="en-US" altLang="ko-KR" sz="1400" kern="0" dirty="0">
                <a:solidFill>
                  <a:srgbClr val="4C6055"/>
                </a:solidFill>
              </a:rPr>
              <a:t>(</a:t>
            </a:r>
            <a:r>
              <a:rPr lang="ko-KR" altLang="en-US" sz="1400" kern="0" dirty="0">
                <a:solidFill>
                  <a:srgbClr val="4C6055"/>
                </a:solidFill>
              </a:rPr>
              <a:t>행정사무감사</a:t>
            </a:r>
            <a:r>
              <a:rPr lang="en-US" altLang="ko-KR" sz="1400" kern="0" dirty="0">
                <a:solidFill>
                  <a:srgbClr val="4C6055"/>
                </a:solidFill>
              </a:rPr>
              <a:t>)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위원회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감사 진행 위원회</a:t>
            </a:r>
            <a:endParaRPr lang="en-US" altLang="ko-KR" sz="1400" kern="0" dirty="0">
              <a:solidFill>
                <a:srgbClr val="4C6055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회수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감사 회수</a:t>
            </a:r>
            <a:endParaRPr lang="en-US" altLang="ko-KR" sz="1400" kern="0" dirty="0">
              <a:solidFill>
                <a:srgbClr val="4C6055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피감사기관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감사 대상</a:t>
            </a:r>
            <a:endParaRPr lang="en-US" altLang="ko-KR" sz="1400" kern="0" dirty="0">
              <a:solidFill>
                <a:srgbClr val="4C6055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회의일자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회의를 진행한 날짜</a:t>
            </a:r>
            <a:endParaRPr lang="en-US" altLang="ko-KR" sz="1400" kern="0" dirty="0">
              <a:solidFill>
                <a:srgbClr val="4C6055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발언자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해당 발언을 말한 사람</a:t>
            </a:r>
            <a:endParaRPr lang="en-US" altLang="ko-KR" sz="1400" kern="0" dirty="0">
              <a:solidFill>
                <a:srgbClr val="4C6055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 err="1">
                <a:solidFill>
                  <a:srgbClr val="4C6055"/>
                </a:solidFill>
              </a:rPr>
              <a:t>발언순번</a:t>
            </a:r>
            <a:r>
              <a:rPr lang="ko-KR" altLang="en-US" sz="1400" kern="0" dirty="0">
                <a:solidFill>
                  <a:srgbClr val="4C6055"/>
                </a:solidFill>
              </a:rPr>
              <a:t>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 err="1">
                <a:solidFill>
                  <a:srgbClr val="4C6055"/>
                </a:solidFill>
              </a:rPr>
              <a:t>일자별</a:t>
            </a:r>
            <a:r>
              <a:rPr lang="ko-KR" altLang="en-US" sz="1400" kern="0" dirty="0">
                <a:solidFill>
                  <a:srgbClr val="4C6055"/>
                </a:solidFill>
              </a:rPr>
              <a:t> 발언 순서</a:t>
            </a:r>
            <a:endParaRPr lang="en-US" altLang="ko-KR" sz="1400" kern="0" dirty="0">
              <a:solidFill>
                <a:srgbClr val="4C6055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발언내용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발언자 별 발언 내용</a:t>
            </a:r>
            <a:endParaRPr lang="en-US" altLang="ko-KR" sz="1400" kern="0" dirty="0">
              <a:solidFill>
                <a:srgbClr val="4C6055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기관구분 </a:t>
            </a:r>
            <a:r>
              <a:rPr lang="en-US" altLang="ko-KR" sz="1400" kern="0" dirty="0">
                <a:solidFill>
                  <a:srgbClr val="4C6055"/>
                </a:solidFill>
              </a:rPr>
              <a:t>: </a:t>
            </a:r>
            <a:r>
              <a:rPr lang="ko-KR" altLang="en-US" sz="1400" kern="0" dirty="0">
                <a:solidFill>
                  <a:srgbClr val="4C6055"/>
                </a:solidFill>
              </a:rPr>
              <a:t>발언자의 직위</a:t>
            </a:r>
            <a:endParaRPr lang="en-US" altLang="ko-KR" sz="1400" kern="0" dirty="0">
              <a:solidFill>
                <a:srgbClr val="4C605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C7120-6D47-4EA8-ACC5-D1C9C1877F2E}"/>
              </a:ext>
            </a:extLst>
          </p:cNvPr>
          <p:cNvSpPr txBox="1"/>
          <p:nvPr/>
        </p:nvSpPr>
        <p:spPr>
          <a:xfrm>
            <a:off x="5570804" y="2315075"/>
            <a:ext cx="6106872" cy="2451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3. </a:t>
            </a:r>
            <a:r>
              <a:rPr lang="ko-KR" altLang="en-US" sz="2400" b="1" kern="0" dirty="0">
                <a:solidFill>
                  <a:srgbClr val="4C6055"/>
                </a:solidFill>
              </a:rPr>
              <a:t>수집 절차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0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srgbClr val="4C6055"/>
                </a:solidFill>
              </a:rPr>
              <a:t>1) </a:t>
            </a:r>
            <a:r>
              <a:rPr lang="ko-KR" altLang="en-US" sz="1400" kern="0" dirty="0">
                <a:solidFill>
                  <a:srgbClr val="4C6055"/>
                </a:solidFill>
              </a:rPr>
              <a:t>원하는 회의록 접속</a:t>
            </a:r>
            <a:r>
              <a:rPr lang="en-US" altLang="ko-KR" sz="1400" kern="0" dirty="0">
                <a:solidFill>
                  <a:srgbClr val="4C6055"/>
                </a:solidFill>
              </a:rPr>
              <a:t>. 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srgbClr val="4C6055"/>
                </a:solidFill>
              </a:rPr>
              <a:t>해당 페이지에서 데이터 셋에 필요한 항목</a:t>
            </a:r>
            <a:r>
              <a:rPr lang="en-US" altLang="ko-KR" sz="1400" kern="0" dirty="0">
                <a:solidFill>
                  <a:srgbClr val="4C6055"/>
                </a:solidFill>
              </a:rPr>
              <a:t>(ex: </a:t>
            </a:r>
            <a:r>
              <a:rPr lang="ko-KR" altLang="en-US" sz="1400" kern="0" dirty="0">
                <a:solidFill>
                  <a:srgbClr val="4C6055"/>
                </a:solidFill>
              </a:rPr>
              <a:t>회의록 구분</a:t>
            </a:r>
            <a:r>
              <a:rPr lang="en-US" altLang="ko-KR" sz="1400" kern="0" dirty="0">
                <a:solidFill>
                  <a:srgbClr val="4C6055"/>
                </a:solidFill>
              </a:rPr>
              <a:t>, </a:t>
            </a:r>
            <a:r>
              <a:rPr lang="ko-KR" altLang="en-US" sz="1400" kern="0" dirty="0">
                <a:solidFill>
                  <a:srgbClr val="4C6055"/>
                </a:solidFill>
              </a:rPr>
              <a:t>대수</a:t>
            </a:r>
            <a:r>
              <a:rPr lang="en-US" altLang="ko-KR" sz="1400" kern="0" dirty="0">
                <a:solidFill>
                  <a:srgbClr val="4C6055"/>
                </a:solidFill>
              </a:rPr>
              <a:t> </a:t>
            </a:r>
            <a:r>
              <a:rPr lang="ko-KR" altLang="en-US" sz="1400" kern="0" dirty="0">
                <a:solidFill>
                  <a:srgbClr val="4C6055"/>
                </a:solidFill>
              </a:rPr>
              <a:t>등</a:t>
            </a:r>
            <a:r>
              <a:rPr lang="en-US" altLang="ko-KR" sz="1400" kern="0" dirty="0">
                <a:solidFill>
                  <a:srgbClr val="4C6055"/>
                </a:solidFill>
              </a:rPr>
              <a:t>)</a:t>
            </a:r>
            <a:r>
              <a:rPr lang="ko-KR" altLang="en-US" sz="1400" kern="0" dirty="0">
                <a:solidFill>
                  <a:srgbClr val="4C6055"/>
                </a:solidFill>
              </a:rPr>
              <a:t> 추출</a:t>
            </a:r>
            <a:r>
              <a:rPr lang="en-US" altLang="ko-KR" sz="1400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srgbClr val="4C6055"/>
                </a:solidFill>
              </a:rPr>
              <a:t>2) </a:t>
            </a:r>
            <a:r>
              <a:rPr lang="ko-KR" altLang="en-US" sz="1400" kern="0" dirty="0">
                <a:solidFill>
                  <a:srgbClr val="4C6055"/>
                </a:solidFill>
              </a:rPr>
              <a:t>회의록 접속 후 발언 내용을 포함한 필요 항목들 추출</a:t>
            </a:r>
            <a:r>
              <a:rPr lang="en-US" altLang="ko-KR" sz="1400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srgbClr val="4C6055"/>
                </a:solidFill>
              </a:rPr>
              <a:t>3) </a:t>
            </a:r>
            <a:r>
              <a:rPr lang="ko-KR" altLang="en-US" sz="1400" kern="0" dirty="0">
                <a:solidFill>
                  <a:srgbClr val="4C6055"/>
                </a:solidFill>
              </a:rPr>
              <a:t>같은 회수의 모든 회의를 날짜별로 </a:t>
            </a:r>
            <a:r>
              <a:rPr lang="en-US" altLang="ko-KR" sz="1400" kern="0" dirty="0">
                <a:solidFill>
                  <a:srgbClr val="4C6055"/>
                </a:solidFill>
              </a:rPr>
              <a:t>1), 2)</a:t>
            </a:r>
            <a:r>
              <a:rPr lang="ko-KR" altLang="en-US" sz="1400" kern="0" dirty="0">
                <a:solidFill>
                  <a:srgbClr val="4C6055"/>
                </a:solidFill>
              </a:rPr>
              <a:t>를 반복하며 추출</a:t>
            </a:r>
            <a:r>
              <a:rPr lang="en-US" altLang="ko-KR" sz="1400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srgbClr val="4C6055"/>
                </a:solidFill>
              </a:rPr>
              <a:t>4) </a:t>
            </a:r>
            <a:r>
              <a:rPr lang="ko-KR" altLang="en-US" sz="1400" kern="0" dirty="0">
                <a:solidFill>
                  <a:srgbClr val="4C6055"/>
                </a:solidFill>
              </a:rPr>
              <a:t>수집이 끝나면 하나의 데이터프레임으로 취합하여 </a:t>
            </a:r>
            <a:r>
              <a:rPr lang="en-US" altLang="ko-KR" sz="1400" kern="0" dirty="0">
                <a:solidFill>
                  <a:srgbClr val="4C6055"/>
                </a:solidFill>
              </a:rPr>
              <a:t>csv </a:t>
            </a:r>
            <a:r>
              <a:rPr lang="ko-KR" altLang="en-US" sz="1400" kern="0" dirty="0">
                <a:solidFill>
                  <a:srgbClr val="4C6055"/>
                </a:solidFill>
              </a:rPr>
              <a:t>파일 생성</a:t>
            </a:r>
            <a:r>
              <a:rPr lang="en-US" altLang="ko-KR" sz="1400" kern="0" dirty="0">
                <a:solidFill>
                  <a:srgbClr val="4C6055"/>
                </a:solidFill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0090D0D-7571-45A2-8AA1-4A4AD84E6AFB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527640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데이터 수집 </a:t>
            </a:r>
            <a:r>
              <a:rPr lang="en-US" altLang="ko-KR" sz="2400" b="1" kern="0" dirty="0">
                <a:solidFill>
                  <a:srgbClr val="4C6055"/>
                </a:solidFill>
              </a:rPr>
              <a:t>– </a:t>
            </a:r>
            <a:r>
              <a:rPr lang="ko-KR" altLang="en-US" sz="2400" b="1" kern="0" dirty="0">
                <a:solidFill>
                  <a:srgbClr val="4C6055"/>
                </a:solidFill>
              </a:rPr>
              <a:t>회의록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스크레이핑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BA258-6F61-488A-81D1-C55499E36105}"/>
              </a:ext>
            </a:extLst>
          </p:cNvPr>
          <p:cNvSpPr txBox="1"/>
          <p:nvPr/>
        </p:nvSpPr>
        <p:spPr>
          <a:xfrm>
            <a:off x="637839" y="1234048"/>
            <a:ext cx="10695414" cy="13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4. </a:t>
            </a:r>
            <a:r>
              <a:rPr lang="ko-KR" altLang="en-US" sz="2400" b="1" kern="0" dirty="0">
                <a:solidFill>
                  <a:srgbClr val="4C6055"/>
                </a:solidFill>
              </a:rPr>
              <a:t>코드 예시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※ </a:t>
            </a:r>
            <a:r>
              <a:rPr lang="ko-KR" altLang="en-US" sz="1000" b="1" kern="0" dirty="0">
                <a:solidFill>
                  <a:srgbClr val="4C6055"/>
                </a:solidFill>
              </a:rPr>
              <a:t>전체 코드는 따로 첨부하겠습니다</a:t>
            </a:r>
            <a:r>
              <a:rPr lang="en-US" altLang="ko-KR" sz="1000" b="1" kern="0" dirty="0">
                <a:solidFill>
                  <a:srgbClr val="4C6055"/>
                </a:solidFill>
              </a:rPr>
              <a:t>.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	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28E6C5-4795-4076-BCED-75701E1EE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2" t="17441" r="75060" b="5005"/>
          <a:stretch/>
        </p:blipFill>
        <p:spPr>
          <a:xfrm>
            <a:off x="634340" y="2459000"/>
            <a:ext cx="4894006" cy="3906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A4512A-31C9-43A9-8908-E756BD2F91E1}"/>
              </a:ext>
            </a:extLst>
          </p:cNvPr>
          <p:cNvSpPr txBox="1"/>
          <p:nvPr/>
        </p:nvSpPr>
        <p:spPr>
          <a:xfrm>
            <a:off x="2306972" y="2116574"/>
            <a:ext cx="122535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&lt; </a:t>
            </a:r>
            <a:r>
              <a:rPr lang="ko-KR" altLang="en-US" sz="1000" b="1" kern="0" dirty="0">
                <a:solidFill>
                  <a:srgbClr val="4C6055"/>
                </a:solidFill>
              </a:rPr>
              <a:t>메인</a:t>
            </a:r>
            <a:r>
              <a:rPr lang="en-US" altLang="ko-KR" sz="1000" b="1" kern="0" dirty="0">
                <a:solidFill>
                  <a:srgbClr val="4C6055"/>
                </a:solidFill>
              </a:rPr>
              <a:t> </a:t>
            </a:r>
            <a:r>
              <a:rPr lang="ko-KR" altLang="en-US" sz="1000" b="1" kern="0" dirty="0">
                <a:solidFill>
                  <a:srgbClr val="4C6055"/>
                </a:solidFill>
              </a:rPr>
              <a:t>부분 </a:t>
            </a:r>
            <a:r>
              <a:rPr lang="en-US" altLang="ko-KR" sz="1000" b="1" kern="0" dirty="0">
                <a:solidFill>
                  <a:srgbClr val="4C6055"/>
                </a:solidFill>
              </a:rPr>
              <a:t>&gt;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9EBF48-9FBD-4C51-BB69-9F42C5A07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4" t="17136" r="63670" b="6147"/>
          <a:stretch/>
        </p:blipFill>
        <p:spPr>
          <a:xfrm>
            <a:off x="6096000" y="2458999"/>
            <a:ext cx="5494264" cy="3906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651F04-E76C-480B-8629-E0DA7AADDE40}"/>
              </a:ext>
            </a:extLst>
          </p:cNvPr>
          <p:cNvSpPr txBox="1"/>
          <p:nvPr/>
        </p:nvSpPr>
        <p:spPr>
          <a:xfrm>
            <a:off x="8349400" y="2131340"/>
            <a:ext cx="122535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>
                <a:solidFill>
                  <a:srgbClr val="4C6055"/>
                </a:solidFill>
              </a:rPr>
              <a:t>&lt; </a:t>
            </a:r>
            <a:r>
              <a:rPr lang="ko-KR" altLang="en-US" sz="1000" b="1" kern="0" dirty="0">
                <a:solidFill>
                  <a:srgbClr val="4C6055"/>
                </a:solidFill>
              </a:rPr>
              <a:t>클래스</a:t>
            </a:r>
            <a:r>
              <a:rPr lang="en-US" altLang="ko-KR" sz="1000" b="1" kern="0" dirty="0">
                <a:solidFill>
                  <a:srgbClr val="4C6055"/>
                </a:solidFill>
              </a:rPr>
              <a:t> </a:t>
            </a:r>
            <a:r>
              <a:rPr lang="ko-KR" altLang="en-US" sz="1000" b="1" kern="0" dirty="0">
                <a:solidFill>
                  <a:srgbClr val="4C6055"/>
                </a:solidFill>
              </a:rPr>
              <a:t>부분 </a:t>
            </a:r>
            <a:r>
              <a:rPr lang="en-US" altLang="ko-KR" sz="1000" b="1" kern="0" dirty="0">
                <a:solidFill>
                  <a:srgbClr val="4C6055"/>
                </a:solidFill>
              </a:rPr>
              <a:t>&gt;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4D24C8-A8E4-4A8C-BB41-82576EC07399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53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527640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데이터 수집 </a:t>
            </a:r>
            <a:r>
              <a:rPr lang="en-US" altLang="ko-KR" sz="2400" b="1" kern="0" dirty="0">
                <a:solidFill>
                  <a:srgbClr val="4C6055"/>
                </a:solidFill>
              </a:rPr>
              <a:t>–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사전 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45C0A1-AE35-45F8-A11F-7B2AE27C1DC3}"/>
              </a:ext>
            </a:extLst>
          </p:cNvPr>
          <p:cNvSpPr/>
          <p:nvPr/>
        </p:nvSpPr>
        <p:spPr>
          <a:xfrm>
            <a:off x="539072" y="1092138"/>
            <a:ext cx="8739152" cy="845719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BA258-6F61-488A-81D1-C55499E36105}"/>
              </a:ext>
            </a:extLst>
          </p:cNvPr>
          <p:cNvSpPr txBox="1"/>
          <p:nvPr/>
        </p:nvSpPr>
        <p:spPr>
          <a:xfrm>
            <a:off x="637839" y="1234048"/>
            <a:ext cx="10695414" cy="4292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사전 </a:t>
            </a:r>
            <a:r>
              <a:rPr lang="en-US" altLang="ko-KR" sz="2400" b="1" kern="0" dirty="0">
                <a:solidFill>
                  <a:srgbClr val="4C6055"/>
                </a:solidFill>
              </a:rPr>
              <a:t>= </a:t>
            </a:r>
            <a:r>
              <a:rPr lang="ko-KR" altLang="en-US" sz="2400" b="1" kern="0" dirty="0">
                <a:solidFill>
                  <a:srgbClr val="4C6055"/>
                </a:solidFill>
              </a:rPr>
              <a:t>한국어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리스트 </a:t>
            </a:r>
            <a:r>
              <a:rPr lang="en-US" altLang="ko-KR" sz="2400" b="1" kern="0" dirty="0">
                <a:solidFill>
                  <a:srgbClr val="4C6055"/>
                </a:solidFill>
              </a:rPr>
              <a:t>+ </a:t>
            </a:r>
            <a:r>
              <a:rPr lang="ko-KR" altLang="en-US" sz="2400" b="1" kern="0" dirty="0">
                <a:solidFill>
                  <a:srgbClr val="4C6055"/>
                </a:solidFill>
              </a:rPr>
              <a:t>교육청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리스트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1. </a:t>
            </a:r>
            <a:r>
              <a:rPr lang="ko-KR" altLang="en-US" sz="2400" b="1" kern="0" dirty="0">
                <a:solidFill>
                  <a:srgbClr val="4C6055"/>
                </a:solidFill>
              </a:rPr>
              <a:t>한국어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리스트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한국어의 특성을 반영한 일반적인 </a:t>
            </a:r>
            <a:r>
              <a:rPr lang="ko-KR" altLang="en-US" sz="1600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1600" kern="0" dirty="0">
                <a:solidFill>
                  <a:srgbClr val="4C6055"/>
                </a:solidFill>
              </a:rPr>
              <a:t> 리스트 수집</a:t>
            </a:r>
            <a:r>
              <a:rPr lang="en-US" altLang="ko-KR" sz="1600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2. </a:t>
            </a:r>
            <a:r>
              <a:rPr lang="ko-KR" altLang="en-US" sz="2400" b="1" kern="0" dirty="0">
                <a:solidFill>
                  <a:srgbClr val="4C6055"/>
                </a:solidFill>
              </a:rPr>
              <a:t>교육청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리스트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교육청 도메인에 맞게 사전에 정의했던 </a:t>
            </a:r>
            <a:r>
              <a:rPr lang="ko-KR" altLang="en-US" sz="1600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1600" kern="0" dirty="0">
                <a:solidFill>
                  <a:srgbClr val="4C6055"/>
                </a:solidFill>
              </a:rPr>
              <a:t> 리스트를 담당자 분에게 요청하여 수집</a:t>
            </a:r>
            <a:r>
              <a:rPr lang="en-US" altLang="ko-KR" sz="1600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3.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사전 정제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>
                <a:solidFill>
                  <a:srgbClr val="4C6055"/>
                </a:solidFill>
              </a:rPr>
              <a:t>1, 2</a:t>
            </a:r>
            <a:r>
              <a:rPr lang="ko-KR" altLang="en-US" sz="1600" kern="0" dirty="0">
                <a:solidFill>
                  <a:srgbClr val="4C6055"/>
                </a:solidFill>
              </a:rPr>
              <a:t>를 이용해 제작한 </a:t>
            </a:r>
            <a:r>
              <a:rPr lang="ko-KR" altLang="en-US" sz="1600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1600" kern="0" dirty="0">
                <a:solidFill>
                  <a:srgbClr val="4C6055"/>
                </a:solidFill>
              </a:rPr>
              <a:t> 사전을 이용하여 단어 추출</a:t>
            </a:r>
            <a:r>
              <a:rPr lang="en-US" altLang="ko-KR" sz="1600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추출된 결과를 통해 </a:t>
            </a:r>
            <a:r>
              <a:rPr lang="ko-KR" altLang="en-US" sz="1600" kern="0" dirty="0" err="1">
                <a:solidFill>
                  <a:srgbClr val="4C6055"/>
                </a:solidFill>
              </a:rPr>
              <a:t>불용어라고</a:t>
            </a:r>
            <a:r>
              <a:rPr lang="ko-KR" altLang="en-US" sz="1600" kern="0" dirty="0">
                <a:solidFill>
                  <a:srgbClr val="4C6055"/>
                </a:solidFill>
              </a:rPr>
              <a:t> 판단한 단어들을 </a:t>
            </a:r>
            <a:r>
              <a:rPr lang="ko-KR" altLang="en-US" sz="1600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1600" kern="0" dirty="0">
                <a:solidFill>
                  <a:srgbClr val="4C6055"/>
                </a:solidFill>
              </a:rPr>
              <a:t> 사전에 추가하는 방식으로 정제</a:t>
            </a:r>
            <a:r>
              <a:rPr lang="en-US" altLang="ko-KR" sz="1600" kern="0" dirty="0">
                <a:solidFill>
                  <a:srgbClr val="4C6055"/>
                </a:solidFill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50D4B01-05A6-427A-B615-3F27D0C53EAE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07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527640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데이터 수집 </a:t>
            </a:r>
            <a:r>
              <a:rPr lang="en-US" altLang="ko-KR" sz="2400" b="1" kern="0" dirty="0">
                <a:solidFill>
                  <a:srgbClr val="4C6055"/>
                </a:solidFill>
              </a:rPr>
              <a:t>–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사전 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BA258-6F61-488A-81D1-C55499E36105}"/>
              </a:ext>
            </a:extLst>
          </p:cNvPr>
          <p:cNvSpPr txBox="1"/>
          <p:nvPr/>
        </p:nvSpPr>
        <p:spPr>
          <a:xfrm>
            <a:off x="637839" y="1234048"/>
            <a:ext cx="10695414" cy="96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4.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사전 예시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600" kern="0" dirty="0">
              <a:solidFill>
                <a:srgbClr val="4C605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D0B825-FB8C-4D5A-9505-97F4DA2E0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86" t="25106" r="46330" b="10551"/>
          <a:stretch/>
        </p:blipFill>
        <p:spPr>
          <a:xfrm>
            <a:off x="724524" y="2144984"/>
            <a:ext cx="810661" cy="41656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BBDE3F-C611-452C-8D01-6BA1FAA78F8D}"/>
              </a:ext>
            </a:extLst>
          </p:cNvPr>
          <p:cNvSpPr txBox="1"/>
          <p:nvPr/>
        </p:nvSpPr>
        <p:spPr>
          <a:xfrm>
            <a:off x="2077142" y="3160662"/>
            <a:ext cx="7201082" cy="2076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만일</a:t>
            </a:r>
            <a:r>
              <a:rPr lang="en-US" altLang="ko-KR" sz="1600" kern="0" dirty="0">
                <a:solidFill>
                  <a:srgbClr val="4C6055"/>
                </a:solidFill>
              </a:rPr>
              <a:t>, </a:t>
            </a:r>
            <a:r>
              <a:rPr lang="ko-KR" altLang="en-US" sz="1600" kern="0" dirty="0">
                <a:solidFill>
                  <a:srgbClr val="4C6055"/>
                </a:solidFill>
              </a:rPr>
              <a:t>사이 등 일반적인 불용어와 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 err="1">
                <a:solidFill>
                  <a:srgbClr val="4C6055"/>
                </a:solidFill>
              </a:rPr>
              <a:t>김용연</a:t>
            </a:r>
            <a:r>
              <a:rPr lang="en-US" altLang="ko-KR" sz="1600" kern="0" dirty="0">
                <a:solidFill>
                  <a:srgbClr val="4C6055"/>
                </a:solidFill>
              </a:rPr>
              <a:t>(</a:t>
            </a:r>
            <a:r>
              <a:rPr lang="ko-KR" altLang="en-US" sz="1600" kern="0" dirty="0">
                <a:solidFill>
                  <a:srgbClr val="4C6055"/>
                </a:solidFill>
              </a:rPr>
              <a:t>위원 성함</a:t>
            </a:r>
            <a:r>
              <a:rPr lang="en-US" altLang="ko-KR" sz="1600" kern="0" dirty="0">
                <a:solidFill>
                  <a:srgbClr val="4C6055"/>
                </a:solidFill>
              </a:rPr>
              <a:t>), </a:t>
            </a:r>
            <a:r>
              <a:rPr lang="ko-KR" altLang="en-US" sz="1600" kern="0" dirty="0">
                <a:solidFill>
                  <a:srgbClr val="4C6055"/>
                </a:solidFill>
              </a:rPr>
              <a:t>교육청</a:t>
            </a:r>
            <a:r>
              <a:rPr lang="en-US" altLang="ko-KR" sz="1600" kern="0" dirty="0">
                <a:solidFill>
                  <a:srgbClr val="4C6055"/>
                </a:solidFill>
              </a:rPr>
              <a:t>,</a:t>
            </a:r>
            <a:r>
              <a:rPr lang="ko-KR" altLang="en-US" sz="1600" kern="0" dirty="0">
                <a:solidFill>
                  <a:srgbClr val="4C6055"/>
                </a:solidFill>
              </a:rPr>
              <a:t> 교육감 등 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교육청의 도메인에서 판단한 불용어를 확인할 수 있음</a:t>
            </a:r>
            <a:r>
              <a:rPr lang="en-US" altLang="ko-KR" sz="1600" kern="0" dirty="0">
                <a:solidFill>
                  <a:srgbClr val="4C6055"/>
                </a:solidFill>
              </a:rPr>
              <a:t>. 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600" kern="0" dirty="0">
              <a:solidFill>
                <a:srgbClr val="4C6055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7DBF30-D8E2-40D8-965C-04A4E4A7F507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35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2528" y="306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주요 키워드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E3EB81-41D5-4EA7-9B7D-F9FCDC280902}"/>
              </a:ext>
            </a:extLst>
          </p:cNvPr>
          <p:cNvSpPr/>
          <p:nvPr/>
        </p:nvSpPr>
        <p:spPr>
          <a:xfrm>
            <a:off x="501937" y="1648448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0DA5E7-6371-45E8-8B0A-CBEE209D8715}"/>
              </a:ext>
            </a:extLst>
          </p:cNvPr>
          <p:cNvSpPr txBox="1"/>
          <p:nvPr/>
        </p:nvSpPr>
        <p:spPr>
          <a:xfrm>
            <a:off x="868446" y="1752797"/>
            <a:ext cx="1990886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키워드 설정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9F9A8A-5F5F-442A-91F5-230464BDE3FC}"/>
              </a:ext>
            </a:extLst>
          </p:cNvPr>
          <p:cNvSpPr/>
          <p:nvPr/>
        </p:nvSpPr>
        <p:spPr>
          <a:xfrm>
            <a:off x="501937" y="3270115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2AA98-8604-42C5-9C18-BE55A4C218F3}"/>
              </a:ext>
            </a:extLst>
          </p:cNvPr>
          <p:cNvSpPr txBox="1"/>
          <p:nvPr/>
        </p:nvSpPr>
        <p:spPr>
          <a:xfrm>
            <a:off x="868446" y="3354730"/>
            <a:ext cx="204179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4C6055"/>
                </a:solidFill>
              </a:rPr>
              <a:t>키워드 탐색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50A936-16CD-43B0-B997-D34322140F72}"/>
              </a:ext>
            </a:extLst>
          </p:cNvPr>
          <p:cNvSpPr/>
          <p:nvPr/>
        </p:nvSpPr>
        <p:spPr>
          <a:xfrm>
            <a:off x="501937" y="4901420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D11ADF-52F3-42B6-A6B0-AB73D465CD43}"/>
              </a:ext>
            </a:extLst>
          </p:cNvPr>
          <p:cNvSpPr txBox="1"/>
          <p:nvPr/>
        </p:nvSpPr>
        <p:spPr>
          <a:xfrm>
            <a:off x="1042980" y="4981020"/>
            <a:ext cx="1690426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문맥 추출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B2DE8C65-E241-4A87-8C84-DD786F448C63}"/>
              </a:ext>
            </a:extLst>
          </p:cNvPr>
          <p:cNvSpPr/>
          <p:nvPr/>
        </p:nvSpPr>
        <p:spPr>
          <a:xfrm>
            <a:off x="1376488" y="2664871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0DD8723-CEEC-4843-8DE1-009369851FE5}"/>
              </a:ext>
            </a:extLst>
          </p:cNvPr>
          <p:cNvSpPr/>
          <p:nvPr/>
        </p:nvSpPr>
        <p:spPr>
          <a:xfrm>
            <a:off x="1376488" y="4291357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B7892EB9-BF0A-4034-84D9-8420D6FD2AA1}"/>
              </a:ext>
            </a:extLst>
          </p:cNvPr>
          <p:cNvSpPr/>
          <p:nvPr/>
        </p:nvSpPr>
        <p:spPr>
          <a:xfrm>
            <a:off x="1376488" y="5922662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D91470-CD7B-46BD-A61C-F171E9FA684C}"/>
              </a:ext>
            </a:extLst>
          </p:cNvPr>
          <p:cNvSpPr txBox="1"/>
          <p:nvPr/>
        </p:nvSpPr>
        <p:spPr>
          <a:xfrm>
            <a:off x="4137987" y="1752797"/>
            <a:ext cx="74388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유의미한 키워드라고 판단한 </a:t>
            </a:r>
            <a:r>
              <a:rPr lang="en-US" altLang="ko-KR" sz="1600" b="1" kern="0" dirty="0">
                <a:solidFill>
                  <a:srgbClr val="4C6055"/>
                </a:solidFill>
              </a:rPr>
              <a:t>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법률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조례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</a:t>
            </a:r>
            <a:r>
              <a:rPr lang="ko-KR" altLang="en-US" sz="1600" b="1" kern="0" dirty="0">
                <a:solidFill>
                  <a:srgbClr val="4C6055"/>
                </a:solidFill>
              </a:rPr>
              <a:t>를 주요 키워드로 설정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5A97AA-3D26-481E-9369-D9F318614688}"/>
              </a:ext>
            </a:extLst>
          </p:cNvPr>
          <p:cNvSpPr txBox="1"/>
          <p:nvPr/>
        </p:nvSpPr>
        <p:spPr>
          <a:xfrm>
            <a:off x="4137987" y="3240859"/>
            <a:ext cx="74388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발언 내 주요 키워드 인덱스를 전부 추출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022486-C833-48EE-9A13-E7A51A3ED25A}"/>
              </a:ext>
            </a:extLst>
          </p:cNvPr>
          <p:cNvSpPr txBox="1"/>
          <p:nvPr/>
        </p:nvSpPr>
        <p:spPr>
          <a:xfrm>
            <a:off x="4137987" y="4861714"/>
            <a:ext cx="743881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법률</a:t>
            </a:r>
            <a:r>
              <a:rPr lang="en-US" altLang="ko-KR" sz="1600" b="1" kern="0" dirty="0">
                <a:solidFill>
                  <a:srgbClr val="4C6055"/>
                </a:solidFill>
              </a:rPr>
              <a:t>, </a:t>
            </a:r>
            <a:r>
              <a:rPr lang="ko-KR" altLang="en-US" sz="1600" b="1" kern="0" dirty="0">
                <a:solidFill>
                  <a:srgbClr val="4C6055"/>
                </a:solidFill>
              </a:rPr>
              <a:t>조례 등 주요 키워드의 길이가 각각 다르기 때문에 </a:t>
            </a:r>
            <a:endParaRPr lang="en-US" altLang="ko-KR" sz="16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인덱스 기준 앞 </a:t>
            </a:r>
            <a:r>
              <a:rPr lang="en-US" altLang="ko-KR" sz="1600" b="1" kern="0" dirty="0">
                <a:solidFill>
                  <a:srgbClr val="4C6055"/>
                </a:solidFill>
              </a:rPr>
              <a:t>20</a:t>
            </a:r>
            <a:r>
              <a:rPr lang="ko-KR" altLang="en-US" sz="1600" b="1" kern="0" dirty="0">
                <a:solidFill>
                  <a:srgbClr val="4C6055"/>
                </a:solidFill>
              </a:rPr>
              <a:t>글자부터 키워드까지 </a:t>
            </a:r>
            <a:r>
              <a:rPr lang="ko-KR" altLang="en-US" sz="1600" b="1" kern="0" dirty="0" err="1">
                <a:solidFill>
                  <a:srgbClr val="4C6055"/>
                </a:solidFill>
              </a:rPr>
              <a:t>슬라이싱을</a:t>
            </a:r>
            <a:r>
              <a:rPr lang="ko-KR" altLang="en-US" sz="1600" b="1" kern="0" dirty="0">
                <a:solidFill>
                  <a:srgbClr val="4C6055"/>
                </a:solidFill>
              </a:rPr>
              <a:t> 통해 문맥 추출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예시</a:t>
            </a:r>
            <a:r>
              <a:rPr lang="en-US" altLang="ko-KR" sz="1600" b="1" kern="0" dirty="0">
                <a:solidFill>
                  <a:srgbClr val="4C6055"/>
                </a:solidFill>
              </a:rPr>
              <a:t>) </a:t>
            </a:r>
            <a:r>
              <a:rPr lang="ko-KR" altLang="en-US" sz="1600" b="1" kern="0" dirty="0">
                <a:solidFill>
                  <a:srgbClr val="4C6055"/>
                </a:solidFill>
              </a:rPr>
              <a:t>이것이 학교폭력예방 및 대책에 관한 법률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032C09-646C-4521-817F-0F9881597A68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3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2528" y="306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주요 키워드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E3EB81-41D5-4EA7-9B7D-F9FCDC280902}"/>
              </a:ext>
            </a:extLst>
          </p:cNvPr>
          <p:cNvSpPr/>
          <p:nvPr/>
        </p:nvSpPr>
        <p:spPr>
          <a:xfrm>
            <a:off x="501937" y="1648448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0DA5E7-6371-45E8-8B0A-CBEE209D8715}"/>
              </a:ext>
            </a:extLst>
          </p:cNvPr>
          <p:cNvSpPr txBox="1"/>
          <p:nvPr/>
        </p:nvSpPr>
        <p:spPr>
          <a:xfrm>
            <a:off x="868446" y="1752797"/>
            <a:ext cx="1990886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키워드 정제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D91470-CD7B-46BD-A61C-F171E9FA684C}"/>
              </a:ext>
            </a:extLst>
          </p:cNvPr>
          <p:cNvSpPr txBox="1"/>
          <p:nvPr/>
        </p:nvSpPr>
        <p:spPr>
          <a:xfrm>
            <a:off x="4137987" y="1752797"/>
            <a:ext cx="7438819" cy="2306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dirty="0">
                <a:hlinkClick r:id="rId2"/>
              </a:rPr>
              <a:t>https://www.law.go.kr/LSW/main.html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위 홈페이지에서 법률</a:t>
            </a:r>
            <a:r>
              <a:rPr lang="en-US" altLang="ko-KR" sz="1600" b="1" kern="0" dirty="0">
                <a:solidFill>
                  <a:srgbClr val="4C6055"/>
                </a:solidFill>
              </a:rPr>
              <a:t>, </a:t>
            </a:r>
            <a:r>
              <a:rPr lang="ko-KR" altLang="en-US" sz="1600" b="1" kern="0" dirty="0">
                <a:solidFill>
                  <a:srgbClr val="4C6055"/>
                </a:solidFill>
              </a:rPr>
              <a:t>조례의 정식명칭을 찾아 일치하는 경우 추가하는 방식으로 정제 진행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예시</a:t>
            </a:r>
            <a:r>
              <a:rPr lang="en-US" altLang="ko-KR" sz="1600" b="1" kern="0" dirty="0">
                <a:solidFill>
                  <a:srgbClr val="4C6055"/>
                </a:solidFill>
              </a:rPr>
              <a:t>) </a:t>
            </a:r>
            <a:r>
              <a:rPr lang="ko-KR" altLang="en-US" sz="1600" b="1" kern="0" dirty="0">
                <a:solidFill>
                  <a:srgbClr val="4C6055"/>
                </a:solidFill>
              </a:rPr>
              <a:t>학교폭력예방 및 대책에 관한 법률</a:t>
            </a:r>
            <a:r>
              <a:rPr lang="en-US" altLang="ko-KR" sz="1600" b="1" kern="0" dirty="0">
                <a:solidFill>
                  <a:srgbClr val="4C6055"/>
                </a:solidFill>
              </a:rPr>
              <a:t>(</a:t>
            </a:r>
            <a:r>
              <a:rPr lang="ko-KR" altLang="en-US" sz="1600" b="1" kern="0" dirty="0">
                <a:solidFill>
                  <a:srgbClr val="4C6055"/>
                </a:solidFill>
              </a:rPr>
              <a:t>약칭</a:t>
            </a:r>
            <a:r>
              <a:rPr lang="en-US" altLang="ko-KR" sz="1600" b="1" kern="0" dirty="0">
                <a:solidFill>
                  <a:srgbClr val="4C6055"/>
                </a:solidFill>
              </a:rPr>
              <a:t> : </a:t>
            </a:r>
            <a:r>
              <a:rPr lang="ko-KR" altLang="en-US" sz="1600" b="1" kern="0" dirty="0">
                <a:solidFill>
                  <a:srgbClr val="4C6055"/>
                </a:solidFill>
              </a:rPr>
              <a:t>학교폭력예방법</a:t>
            </a:r>
            <a:r>
              <a:rPr lang="en-US" altLang="ko-KR" sz="1600" b="1" kern="0" dirty="0">
                <a:solidFill>
                  <a:srgbClr val="4C6055"/>
                </a:solidFill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srgbClr val="4C6055"/>
                </a:solidFill>
              </a:rPr>
              <a:t>[</a:t>
            </a:r>
            <a:r>
              <a:rPr lang="ko-KR" altLang="en-US" sz="1600" b="1" kern="0" dirty="0">
                <a:solidFill>
                  <a:srgbClr val="4C6055"/>
                </a:solidFill>
              </a:rPr>
              <a:t>시행 </a:t>
            </a:r>
            <a:r>
              <a:rPr lang="en-US" altLang="ko-KR" sz="1600" b="1" kern="0" dirty="0">
                <a:solidFill>
                  <a:srgbClr val="4C6055"/>
                </a:solidFill>
              </a:rPr>
              <a:t>2021.6.23.][</a:t>
            </a:r>
            <a:r>
              <a:rPr lang="ko-KR" altLang="en-US" sz="1600" b="1" kern="0" dirty="0">
                <a:solidFill>
                  <a:srgbClr val="4C6055"/>
                </a:solidFill>
              </a:rPr>
              <a:t>법률 제 </a:t>
            </a:r>
            <a:r>
              <a:rPr lang="en-US" altLang="ko-KR" sz="1600" b="1" kern="0" dirty="0">
                <a:solidFill>
                  <a:srgbClr val="4C6055"/>
                </a:solidFill>
              </a:rPr>
              <a:t>17668</a:t>
            </a:r>
            <a:r>
              <a:rPr lang="ko-KR" altLang="en-US" sz="1600" b="1" kern="0" dirty="0">
                <a:solidFill>
                  <a:srgbClr val="4C6055"/>
                </a:solidFill>
              </a:rPr>
              <a:t>호</a:t>
            </a:r>
            <a:r>
              <a:rPr lang="en-US" altLang="ko-KR" sz="1600" b="1" kern="0" dirty="0">
                <a:solidFill>
                  <a:srgbClr val="4C6055"/>
                </a:solidFill>
              </a:rPr>
              <a:t>, 2020.12.22 </a:t>
            </a:r>
            <a:r>
              <a:rPr lang="ko-KR" altLang="en-US" sz="1600" b="1" kern="0" dirty="0">
                <a:solidFill>
                  <a:srgbClr val="4C6055"/>
                </a:solidFill>
              </a:rPr>
              <a:t>일부 개정</a:t>
            </a:r>
            <a:r>
              <a:rPr lang="en-US" altLang="ko-KR" sz="1600" b="1" kern="0" dirty="0">
                <a:solidFill>
                  <a:srgbClr val="4C6055"/>
                </a:solidFill>
              </a:rPr>
              <a:t>]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이런 방식으로 해당 법률</a:t>
            </a:r>
            <a:r>
              <a:rPr lang="en-US" altLang="ko-KR" sz="1600" b="1" kern="0" dirty="0">
                <a:solidFill>
                  <a:srgbClr val="4C6055"/>
                </a:solidFill>
              </a:rPr>
              <a:t>, </a:t>
            </a:r>
            <a:r>
              <a:rPr lang="ko-KR" altLang="en-US" sz="1600" b="1" kern="0" dirty="0">
                <a:solidFill>
                  <a:srgbClr val="4C6055"/>
                </a:solidFill>
              </a:rPr>
              <a:t>조례 존재 여부 확인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8D3D33F-BDA2-4D5A-9B42-F3F064B0B3A8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4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2528" y="230938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주요 키워드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28C193-5018-4725-8386-36ECFAF2AD45}"/>
              </a:ext>
            </a:extLst>
          </p:cNvPr>
          <p:cNvSpPr txBox="1"/>
          <p:nvPr/>
        </p:nvSpPr>
        <p:spPr>
          <a:xfrm>
            <a:off x="637839" y="1127935"/>
            <a:ext cx="267166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4C6055"/>
                </a:solidFill>
              </a:rPr>
              <a:t>코드 예시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E38FC-3DBC-4C48-8463-81094FB96690}"/>
              </a:ext>
            </a:extLst>
          </p:cNvPr>
          <p:cNvSpPr txBox="1"/>
          <p:nvPr/>
        </p:nvSpPr>
        <p:spPr>
          <a:xfrm>
            <a:off x="3157853" y="1990707"/>
            <a:ext cx="1401700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>
                <a:solidFill>
                  <a:srgbClr val="4C6055"/>
                </a:solidFill>
              </a:rPr>
              <a:t>&lt; </a:t>
            </a:r>
            <a:r>
              <a:rPr lang="ko-KR" altLang="en-US" sz="1000" b="1" kern="0" dirty="0">
                <a:solidFill>
                  <a:srgbClr val="4C6055"/>
                </a:solidFill>
              </a:rPr>
              <a:t>메인 부분 </a:t>
            </a:r>
            <a:r>
              <a:rPr lang="en-US" altLang="ko-KR" sz="1000" b="1" kern="0" dirty="0">
                <a:solidFill>
                  <a:srgbClr val="4C6055"/>
                </a:solidFill>
              </a:rPr>
              <a:t>&gt;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6F4FF-FA58-401F-B690-E09C377B2C02}"/>
              </a:ext>
            </a:extLst>
          </p:cNvPr>
          <p:cNvSpPr txBox="1"/>
          <p:nvPr/>
        </p:nvSpPr>
        <p:spPr>
          <a:xfrm>
            <a:off x="8366934" y="1993845"/>
            <a:ext cx="3126698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&lt; </a:t>
            </a:r>
            <a:r>
              <a:rPr lang="ko-KR" altLang="en-US" sz="1000" b="1" kern="0" dirty="0">
                <a:solidFill>
                  <a:srgbClr val="4C6055"/>
                </a:solidFill>
              </a:rPr>
              <a:t>인덱스</a:t>
            </a:r>
            <a:r>
              <a:rPr lang="en-US" altLang="ko-KR" sz="1000" b="1" kern="0" dirty="0">
                <a:solidFill>
                  <a:srgbClr val="4C6055"/>
                </a:solidFill>
              </a:rPr>
              <a:t> </a:t>
            </a:r>
            <a:r>
              <a:rPr lang="ko-KR" altLang="en-US" sz="1000" b="1" kern="0" dirty="0">
                <a:solidFill>
                  <a:srgbClr val="4C6055"/>
                </a:solidFill>
              </a:rPr>
              <a:t>탐색</a:t>
            </a:r>
            <a:r>
              <a:rPr lang="en-US" altLang="ko-KR" sz="1000" b="1" kern="0" dirty="0">
                <a:solidFill>
                  <a:srgbClr val="4C6055"/>
                </a:solidFill>
              </a:rPr>
              <a:t>, </a:t>
            </a:r>
            <a:r>
              <a:rPr lang="ko-KR" altLang="en-US" sz="1000" b="1" kern="0" dirty="0">
                <a:solidFill>
                  <a:srgbClr val="4C6055"/>
                </a:solidFill>
              </a:rPr>
              <a:t>문자열 추출 함수 부분</a:t>
            </a:r>
            <a:r>
              <a:rPr lang="en-US" altLang="ko-KR" sz="1000" b="1" kern="0" dirty="0">
                <a:solidFill>
                  <a:srgbClr val="4C6055"/>
                </a:solidFill>
              </a:rPr>
              <a:t>&gt;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F53844-D94C-43C2-910D-653467D0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9" t="41270" r="60092" b="15046"/>
          <a:stretch/>
        </p:blipFill>
        <p:spPr>
          <a:xfrm>
            <a:off x="506395" y="2300287"/>
            <a:ext cx="6511051" cy="34297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0DADF4-461C-483D-A3AB-FC5B3CBC3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0" t="41270" r="80802" b="23272"/>
          <a:stretch/>
        </p:blipFill>
        <p:spPr>
          <a:xfrm>
            <a:off x="7296607" y="2298834"/>
            <a:ext cx="4410093" cy="34297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BC5273-052C-4548-A4E0-CF305891503F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661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2528" y="306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단어 빈도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E3EB81-41D5-4EA7-9B7D-F9FCDC280902}"/>
              </a:ext>
            </a:extLst>
          </p:cNvPr>
          <p:cNvSpPr/>
          <p:nvPr/>
        </p:nvSpPr>
        <p:spPr>
          <a:xfrm>
            <a:off x="501937" y="1648448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0DA5E7-6371-45E8-8B0A-CBEE209D8715}"/>
              </a:ext>
            </a:extLst>
          </p:cNvPr>
          <p:cNvSpPr txBox="1"/>
          <p:nvPr/>
        </p:nvSpPr>
        <p:spPr>
          <a:xfrm>
            <a:off x="1382735" y="1752797"/>
            <a:ext cx="101091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문장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9F9A8A-5F5F-442A-91F5-230464BDE3FC}"/>
              </a:ext>
            </a:extLst>
          </p:cNvPr>
          <p:cNvSpPr/>
          <p:nvPr/>
        </p:nvSpPr>
        <p:spPr>
          <a:xfrm>
            <a:off x="501937" y="3270115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2AA98-8604-42C5-9C18-BE55A4C218F3}"/>
              </a:ext>
            </a:extLst>
          </p:cNvPr>
          <p:cNvSpPr txBox="1"/>
          <p:nvPr/>
        </p:nvSpPr>
        <p:spPr>
          <a:xfrm>
            <a:off x="1245711" y="3346884"/>
            <a:ext cx="128496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분석기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50A936-16CD-43B0-B997-D34322140F72}"/>
              </a:ext>
            </a:extLst>
          </p:cNvPr>
          <p:cNvSpPr/>
          <p:nvPr/>
        </p:nvSpPr>
        <p:spPr>
          <a:xfrm>
            <a:off x="501937" y="4901420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D11ADF-52F3-42B6-A6B0-AB73D465CD43}"/>
              </a:ext>
            </a:extLst>
          </p:cNvPr>
          <p:cNvSpPr txBox="1"/>
          <p:nvPr/>
        </p:nvSpPr>
        <p:spPr>
          <a:xfrm>
            <a:off x="1042980" y="4981020"/>
            <a:ext cx="1690426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명사 추출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B2DE8C65-E241-4A87-8C84-DD786F448C63}"/>
              </a:ext>
            </a:extLst>
          </p:cNvPr>
          <p:cNvSpPr/>
          <p:nvPr/>
        </p:nvSpPr>
        <p:spPr>
          <a:xfrm>
            <a:off x="1376488" y="2664871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0DD8723-CEEC-4843-8DE1-009369851FE5}"/>
              </a:ext>
            </a:extLst>
          </p:cNvPr>
          <p:cNvSpPr/>
          <p:nvPr/>
        </p:nvSpPr>
        <p:spPr>
          <a:xfrm>
            <a:off x="1376488" y="4291357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B7892EB9-BF0A-4034-84D9-8420D6FD2AA1}"/>
              </a:ext>
            </a:extLst>
          </p:cNvPr>
          <p:cNvSpPr/>
          <p:nvPr/>
        </p:nvSpPr>
        <p:spPr>
          <a:xfrm>
            <a:off x="1376488" y="5922662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D91470-CD7B-46BD-A61C-F171E9FA684C}"/>
              </a:ext>
            </a:extLst>
          </p:cNvPr>
          <p:cNvSpPr txBox="1"/>
          <p:nvPr/>
        </p:nvSpPr>
        <p:spPr>
          <a:xfrm>
            <a:off x="4137987" y="1752797"/>
            <a:ext cx="743881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예시 </a:t>
            </a:r>
            <a:r>
              <a:rPr lang="en-US" altLang="ko-KR" sz="1600" b="1" kern="0" dirty="0">
                <a:solidFill>
                  <a:srgbClr val="4C6055"/>
                </a:solidFill>
              </a:rPr>
              <a:t>: </a:t>
            </a:r>
            <a:r>
              <a:rPr lang="ko-KR" altLang="en-US" sz="1600" b="1" kern="0" dirty="0">
                <a:solidFill>
                  <a:srgbClr val="4C6055"/>
                </a:solidFill>
              </a:rPr>
              <a:t>미래의 아이들을 위해서 혁신학교에 굉장히 치중하고 계시는데 물론 그쪽도 어느 정도 부분적으로 이해는 갑니다만</a:t>
            </a:r>
            <a:r>
              <a:rPr lang="en-US" altLang="ko-KR" sz="1600" b="1" kern="0" dirty="0">
                <a:solidFill>
                  <a:srgbClr val="4C6055"/>
                </a:solidFill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5A97AA-3D26-481E-9369-D9F318614688}"/>
              </a:ext>
            </a:extLst>
          </p:cNvPr>
          <p:cNvSpPr txBox="1"/>
          <p:nvPr/>
        </p:nvSpPr>
        <p:spPr>
          <a:xfrm>
            <a:off x="4137987" y="3240859"/>
            <a:ext cx="743881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 err="1">
                <a:solidFill>
                  <a:srgbClr val="4C6055"/>
                </a:solidFill>
              </a:rPr>
              <a:t>Konlpy</a:t>
            </a:r>
            <a:r>
              <a:rPr lang="ko-KR" altLang="en-US" sz="1600" b="1" kern="0" dirty="0">
                <a:solidFill>
                  <a:srgbClr val="4C6055"/>
                </a:solidFill>
              </a:rPr>
              <a:t>의 </a:t>
            </a:r>
            <a:r>
              <a:rPr lang="en-US" altLang="ko-KR" sz="1600" b="1" kern="0" dirty="0" err="1">
                <a:solidFill>
                  <a:srgbClr val="4C6055"/>
                </a:solidFill>
              </a:rPr>
              <a:t>Okt</a:t>
            </a:r>
            <a:r>
              <a:rPr lang="en-US" altLang="ko-KR" sz="1600" b="1" kern="0" dirty="0">
                <a:solidFill>
                  <a:srgbClr val="4C6055"/>
                </a:solidFill>
              </a:rPr>
              <a:t>, </a:t>
            </a:r>
            <a:r>
              <a:rPr lang="en-US" altLang="ko-KR" sz="1600" b="1" kern="0" dirty="0" err="1">
                <a:solidFill>
                  <a:srgbClr val="4C6055"/>
                </a:solidFill>
              </a:rPr>
              <a:t>Kkma</a:t>
            </a:r>
            <a:r>
              <a:rPr lang="en-US" altLang="ko-KR" sz="1600" b="1" kern="0" dirty="0">
                <a:solidFill>
                  <a:srgbClr val="4C6055"/>
                </a:solidFill>
              </a:rPr>
              <a:t>, </a:t>
            </a:r>
            <a:r>
              <a:rPr lang="en-US" altLang="ko-KR" sz="1600" b="1" kern="0" dirty="0" err="1">
                <a:solidFill>
                  <a:srgbClr val="4C6055"/>
                </a:solidFill>
              </a:rPr>
              <a:t>Komoran</a:t>
            </a:r>
            <a:r>
              <a:rPr lang="en-US" altLang="ko-KR" sz="1600" b="1" kern="0" dirty="0">
                <a:solidFill>
                  <a:srgbClr val="4C6055"/>
                </a:solidFill>
              </a:rPr>
              <a:t> </a:t>
            </a:r>
            <a:r>
              <a:rPr lang="ko-KR" altLang="en-US" sz="1600" b="1" kern="0" dirty="0">
                <a:solidFill>
                  <a:srgbClr val="4C6055"/>
                </a:solidFill>
              </a:rPr>
              <a:t>분석기로 추출한 뒤</a:t>
            </a:r>
            <a:r>
              <a:rPr lang="en-US" altLang="ko-KR" sz="1600" b="1" kern="0" dirty="0">
                <a:solidFill>
                  <a:srgbClr val="4C6055"/>
                </a:solidFill>
              </a:rPr>
              <a:t>, 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분석 목적에 가장 부합한 결과를 보여준 </a:t>
            </a:r>
            <a:r>
              <a:rPr lang="en-US" altLang="ko-KR" sz="1600" b="1" kern="0" dirty="0" err="1">
                <a:solidFill>
                  <a:srgbClr val="4C6055"/>
                </a:solidFill>
              </a:rPr>
              <a:t>Okt</a:t>
            </a:r>
            <a:r>
              <a:rPr lang="ko-KR" altLang="en-US" sz="1600" b="1" kern="0" dirty="0">
                <a:solidFill>
                  <a:srgbClr val="4C6055"/>
                </a:solidFill>
              </a:rPr>
              <a:t> 분석기 선택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022486-C833-48EE-9A13-E7A51A3ED25A}"/>
              </a:ext>
            </a:extLst>
          </p:cNvPr>
          <p:cNvSpPr txBox="1"/>
          <p:nvPr/>
        </p:nvSpPr>
        <p:spPr>
          <a:xfrm>
            <a:off x="4137987" y="4861714"/>
            <a:ext cx="743881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기존 문장에서 분석기를 이용하여 명사 추출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예시 </a:t>
            </a:r>
            <a:r>
              <a:rPr lang="en-US" altLang="ko-KR" sz="1600" b="1" kern="0" dirty="0">
                <a:solidFill>
                  <a:srgbClr val="4C6055"/>
                </a:solidFill>
              </a:rPr>
              <a:t>: [‘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미래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아이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위해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혁신</a:t>
            </a:r>
            <a:r>
              <a:rPr lang="en-US" altLang="ko-KR" sz="1600" b="1" kern="0" dirty="0">
                <a:solidFill>
                  <a:srgbClr val="4C6055"/>
                </a:solidFill>
              </a:rPr>
              <a:t>‘,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학교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치중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쪽</a:t>
            </a:r>
            <a:r>
              <a:rPr lang="en-US" altLang="ko-KR" sz="1600" b="1" kern="0" dirty="0">
                <a:solidFill>
                  <a:srgbClr val="4C6055"/>
                </a:solidFill>
              </a:rPr>
              <a:t>‘,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정도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부분</a:t>
            </a:r>
            <a:r>
              <a:rPr lang="en-US" altLang="ko-KR" sz="1600" b="1" kern="0" dirty="0">
                <a:solidFill>
                  <a:srgbClr val="4C6055"/>
                </a:solidFill>
              </a:rPr>
              <a:t>‘,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이해</a:t>
            </a:r>
            <a:r>
              <a:rPr lang="en-US" altLang="ko-KR" sz="1600" b="1" kern="0" dirty="0">
                <a:solidFill>
                  <a:srgbClr val="4C6055"/>
                </a:solidFill>
              </a:rPr>
              <a:t>‘]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B5CE29-72B3-403B-8410-BE57F440CFDE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4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2528" y="230938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단어 빈도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852A8E-BF7D-4DF5-9ABE-C0648A27FCA5}"/>
              </a:ext>
            </a:extLst>
          </p:cNvPr>
          <p:cNvSpPr/>
          <p:nvPr/>
        </p:nvSpPr>
        <p:spPr>
          <a:xfrm>
            <a:off x="495226" y="1671906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52ACEA-7664-4853-9C63-7DA9055945B1}"/>
              </a:ext>
            </a:extLst>
          </p:cNvPr>
          <p:cNvSpPr txBox="1"/>
          <p:nvPr/>
        </p:nvSpPr>
        <p:spPr>
          <a:xfrm>
            <a:off x="903571" y="1761593"/>
            <a:ext cx="230549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처리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B1E88445-A37C-47B7-A7E3-FEA704320D61}"/>
              </a:ext>
            </a:extLst>
          </p:cNvPr>
          <p:cNvSpPr/>
          <p:nvPr/>
        </p:nvSpPr>
        <p:spPr>
          <a:xfrm>
            <a:off x="1369777" y="2696049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BF47391-0C00-4851-B833-2FB52331C2A4}"/>
              </a:ext>
            </a:extLst>
          </p:cNvPr>
          <p:cNvSpPr/>
          <p:nvPr/>
        </p:nvSpPr>
        <p:spPr>
          <a:xfrm>
            <a:off x="495226" y="3313037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28C193-5018-4725-8386-36ECFAF2AD45}"/>
              </a:ext>
            </a:extLst>
          </p:cNvPr>
          <p:cNvSpPr txBox="1"/>
          <p:nvPr/>
        </p:nvSpPr>
        <p:spPr>
          <a:xfrm>
            <a:off x="670096" y="3391378"/>
            <a:ext cx="267166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4C6055"/>
                </a:solidFill>
              </a:rPr>
              <a:t>최종 단어 추출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D8BDB0-1053-4892-98DD-0B6FE14D51C9}"/>
              </a:ext>
            </a:extLst>
          </p:cNvPr>
          <p:cNvSpPr txBox="1"/>
          <p:nvPr/>
        </p:nvSpPr>
        <p:spPr>
          <a:xfrm>
            <a:off x="4061748" y="1671906"/>
            <a:ext cx="743881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1600" b="1" kern="0" dirty="0">
                <a:solidFill>
                  <a:srgbClr val="4C6055"/>
                </a:solidFill>
              </a:rPr>
              <a:t> 처리 기준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  <a:p>
            <a:pPr marL="342900" indent="-342900" latinLnBrk="0">
              <a:lnSpc>
                <a:spcPct val="150000"/>
              </a:lnSpc>
              <a:buAutoNum type="arabicPeriod"/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길이 </a:t>
            </a:r>
            <a:r>
              <a:rPr lang="en-US" altLang="ko-KR" sz="1600" b="1" kern="0" dirty="0">
                <a:solidFill>
                  <a:srgbClr val="4C6055"/>
                </a:solidFill>
              </a:rPr>
              <a:t>2 </a:t>
            </a:r>
            <a:r>
              <a:rPr lang="ko-KR" altLang="en-US" sz="1600" b="1" kern="0" dirty="0">
                <a:solidFill>
                  <a:srgbClr val="4C6055"/>
                </a:solidFill>
              </a:rPr>
              <a:t>이상</a:t>
            </a:r>
            <a:r>
              <a:rPr lang="en-US" altLang="ko-KR" sz="1600" b="1" kern="0" dirty="0">
                <a:solidFill>
                  <a:srgbClr val="4C6055"/>
                </a:solidFill>
              </a:rPr>
              <a:t>(</a:t>
            </a:r>
            <a:r>
              <a:rPr lang="ko-KR" altLang="en-US" sz="1600" b="1" kern="0" dirty="0">
                <a:solidFill>
                  <a:srgbClr val="4C6055"/>
                </a:solidFill>
              </a:rPr>
              <a:t>길이가 </a:t>
            </a:r>
            <a:r>
              <a:rPr lang="en-US" altLang="ko-KR" sz="1600" b="1" kern="0" dirty="0">
                <a:solidFill>
                  <a:srgbClr val="4C6055"/>
                </a:solidFill>
              </a:rPr>
              <a:t>1</a:t>
            </a:r>
            <a:r>
              <a:rPr lang="ko-KR" altLang="en-US" sz="1600" b="1" kern="0" dirty="0">
                <a:solidFill>
                  <a:srgbClr val="4C6055"/>
                </a:solidFill>
              </a:rPr>
              <a:t>인 글자는 잘못 추출되거나 무의미한 결과라고 가정</a:t>
            </a:r>
            <a:r>
              <a:rPr lang="en-US" altLang="ko-KR" sz="1600" b="1" kern="0" dirty="0">
                <a:solidFill>
                  <a:srgbClr val="4C6055"/>
                </a:solidFill>
              </a:rPr>
              <a:t>).</a:t>
            </a:r>
          </a:p>
          <a:p>
            <a:pPr marL="342900" indent="-342900" latinLnBrk="0">
              <a:lnSpc>
                <a:spcPct val="150000"/>
              </a:lnSpc>
              <a:buAutoNum type="arabicPeriod"/>
              <a:defRPr/>
            </a:pPr>
            <a:r>
              <a:rPr lang="ko-KR" altLang="en-US" sz="16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1600" b="1" kern="0" dirty="0">
                <a:solidFill>
                  <a:srgbClr val="4C6055"/>
                </a:solidFill>
              </a:rPr>
              <a:t> 사전에 존재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99B54-6CC8-4EF6-897C-B3E6200507B3}"/>
              </a:ext>
            </a:extLst>
          </p:cNvPr>
          <p:cNvSpPr txBox="1"/>
          <p:nvPr/>
        </p:nvSpPr>
        <p:spPr>
          <a:xfrm>
            <a:off x="4061748" y="3290246"/>
            <a:ext cx="743881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1600" b="1" kern="0" dirty="0">
                <a:solidFill>
                  <a:srgbClr val="4C6055"/>
                </a:solidFill>
              </a:rPr>
              <a:t> 처리를 마친 단어들을 최종 출력 값으로 함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예시 </a:t>
            </a:r>
            <a:r>
              <a:rPr lang="en-US" altLang="ko-KR" sz="1600" b="1" kern="0" dirty="0">
                <a:solidFill>
                  <a:srgbClr val="4C6055"/>
                </a:solidFill>
              </a:rPr>
              <a:t>: [‘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미래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위해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혁신</a:t>
            </a:r>
            <a:r>
              <a:rPr lang="en-US" altLang="ko-KR" sz="1600" b="1" kern="0" dirty="0">
                <a:solidFill>
                  <a:srgbClr val="4C6055"/>
                </a:solidFill>
              </a:rPr>
              <a:t>‘,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치중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정도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이해</a:t>
            </a:r>
            <a:r>
              <a:rPr lang="en-US" altLang="ko-KR" sz="1600" b="1" kern="0" dirty="0">
                <a:solidFill>
                  <a:srgbClr val="4C6055"/>
                </a:solidFill>
              </a:rPr>
              <a:t>‘]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73433A0-4992-4727-A90C-513DA79CDB05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106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2528" y="230938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단어 빈도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28C193-5018-4725-8386-36ECFAF2AD45}"/>
              </a:ext>
            </a:extLst>
          </p:cNvPr>
          <p:cNvSpPr txBox="1"/>
          <p:nvPr/>
        </p:nvSpPr>
        <p:spPr>
          <a:xfrm>
            <a:off x="637839" y="1127935"/>
            <a:ext cx="267166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srgbClr val="4C6055"/>
                </a:solidFill>
              </a:rPr>
              <a:t>코드 예시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62BD11-2BAB-47D9-898E-DF9464927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5" t="28043" r="76949" b="45780"/>
          <a:stretch/>
        </p:blipFill>
        <p:spPr>
          <a:xfrm>
            <a:off x="762487" y="2284121"/>
            <a:ext cx="4782636" cy="3445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473EB0-D25F-4B3C-850A-DB1BDFEBD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6" t="40840" r="78087" b="23761"/>
          <a:stretch/>
        </p:blipFill>
        <p:spPr>
          <a:xfrm>
            <a:off x="6318480" y="2267804"/>
            <a:ext cx="5107734" cy="34459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7E38FC-3DBC-4C48-8463-81094FB96690}"/>
              </a:ext>
            </a:extLst>
          </p:cNvPr>
          <p:cNvSpPr txBox="1"/>
          <p:nvPr/>
        </p:nvSpPr>
        <p:spPr>
          <a:xfrm>
            <a:off x="2541126" y="1937014"/>
            <a:ext cx="1401700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&lt; </a:t>
            </a:r>
            <a:r>
              <a:rPr lang="ko-KR" altLang="en-US" sz="1000" b="1" kern="0" dirty="0">
                <a:solidFill>
                  <a:srgbClr val="4C6055"/>
                </a:solidFill>
              </a:rPr>
              <a:t>단어 빈도 추출 </a:t>
            </a:r>
            <a:r>
              <a:rPr lang="en-US" altLang="ko-KR" sz="1000" b="1" kern="0" dirty="0">
                <a:solidFill>
                  <a:srgbClr val="4C6055"/>
                </a:solidFill>
              </a:rPr>
              <a:t>&gt;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6F4FF-FA58-401F-B690-E09C377B2C02}"/>
              </a:ext>
            </a:extLst>
          </p:cNvPr>
          <p:cNvSpPr txBox="1"/>
          <p:nvPr/>
        </p:nvSpPr>
        <p:spPr>
          <a:xfrm>
            <a:off x="7937206" y="1956423"/>
            <a:ext cx="1834393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&lt; </a:t>
            </a:r>
            <a:r>
              <a:rPr lang="ko-KR" altLang="en-US" sz="1000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1000" b="1" kern="0" dirty="0">
                <a:solidFill>
                  <a:srgbClr val="4C6055"/>
                </a:solidFill>
              </a:rPr>
              <a:t> 단어 빈도 추출 </a:t>
            </a:r>
            <a:r>
              <a:rPr lang="en-US" altLang="ko-KR" sz="1000" b="1" kern="0" dirty="0">
                <a:solidFill>
                  <a:srgbClr val="4C6055"/>
                </a:solidFill>
              </a:rPr>
              <a:t>&gt;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65A351-CAA3-46E7-990C-7129ADB360B2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09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목차</a:t>
            </a:r>
            <a:r>
              <a:rPr lang="en-US" altLang="ko-KR" sz="2400" b="1" kern="0" dirty="0">
                <a:solidFill>
                  <a:srgbClr val="4C6055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3357F-84A3-4677-AF5F-889D1018463C}"/>
              </a:ext>
            </a:extLst>
          </p:cNvPr>
          <p:cNvSpPr txBox="1"/>
          <p:nvPr/>
        </p:nvSpPr>
        <p:spPr>
          <a:xfrm>
            <a:off x="637839" y="1281447"/>
            <a:ext cx="3669104" cy="2076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분석 개요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배경 및 필요성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목표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도구</a:t>
            </a:r>
            <a:r>
              <a:rPr lang="en-US" altLang="ko-KR" sz="1600" kern="0" dirty="0">
                <a:solidFill>
                  <a:srgbClr val="4C6055"/>
                </a:solidFill>
              </a:rPr>
              <a:t>/</a:t>
            </a:r>
            <a:r>
              <a:rPr lang="ko-KR" altLang="en-US" sz="1600" kern="0" dirty="0">
                <a:solidFill>
                  <a:srgbClr val="4C6055"/>
                </a:solidFill>
              </a:rPr>
              <a:t>환경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활용 데이터</a:t>
            </a:r>
            <a:endParaRPr lang="en-US" altLang="ko-KR" sz="1600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0B27C-676F-44F5-AA34-74C932206A75}"/>
              </a:ext>
            </a:extLst>
          </p:cNvPr>
          <p:cNvSpPr txBox="1"/>
          <p:nvPr/>
        </p:nvSpPr>
        <p:spPr>
          <a:xfrm>
            <a:off x="5301731" y="3691732"/>
            <a:ext cx="3669104" cy="1706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4.</a:t>
            </a:r>
            <a:r>
              <a:rPr lang="ko-KR" altLang="en-US" sz="2400" b="1" kern="0" dirty="0">
                <a:solidFill>
                  <a:srgbClr val="4C6055"/>
                </a:solidFill>
              </a:rPr>
              <a:t> 결론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의의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기대효과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개선점</a:t>
            </a:r>
            <a:endParaRPr lang="en-US" altLang="ko-KR" sz="1600" kern="0" dirty="0">
              <a:solidFill>
                <a:srgbClr val="4C605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21ECB-A2C1-4DD9-BC27-BD4667BCF7A1}"/>
              </a:ext>
            </a:extLst>
          </p:cNvPr>
          <p:cNvSpPr txBox="1"/>
          <p:nvPr/>
        </p:nvSpPr>
        <p:spPr>
          <a:xfrm>
            <a:off x="637839" y="3691732"/>
            <a:ext cx="3669104" cy="2445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3.</a:t>
            </a:r>
            <a:r>
              <a:rPr lang="ko-KR" altLang="en-US" sz="2400" b="1" kern="0" dirty="0">
                <a:solidFill>
                  <a:srgbClr val="4C6055"/>
                </a:solidFill>
              </a:rPr>
              <a:t> 분석 결과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연도별 회의록 통계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주요 키워드 분석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단어 빈도 분석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1600" kern="0" dirty="0">
                <a:solidFill>
                  <a:srgbClr val="4C6055"/>
                </a:solidFill>
              </a:rPr>
              <a:t> 단어 빈도 분석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1600" kern="0" dirty="0">
                <a:solidFill>
                  <a:srgbClr val="4C6055"/>
                </a:solidFill>
              </a:rPr>
              <a:t> 발언 수 분석</a:t>
            </a:r>
            <a:endParaRPr lang="en-US" altLang="ko-KR" sz="1600" kern="0" dirty="0">
              <a:solidFill>
                <a:srgbClr val="4C605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5F6878-7A8E-4455-B068-8E8A62A7983C}"/>
              </a:ext>
            </a:extLst>
          </p:cNvPr>
          <p:cNvSpPr txBox="1"/>
          <p:nvPr/>
        </p:nvSpPr>
        <p:spPr>
          <a:xfrm>
            <a:off x="5301731" y="1323392"/>
            <a:ext cx="3669104" cy="2076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2.</a:t>
            </a:r>
            <a:r>
              <a:rPr lang="ko-KR" altLang="en-US" sz="2400" b="1" kern="0" dirty="0">
                <a:solidFill>
                  <a:srgbClr val="4C6055"/>
                </a:solidFill>
              </a:rPr>
              <a:t> 분석 과정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프로세스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주요 키워드 분석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단어 빈도 분석</a:t>
            </a:r>
            <a:endParaRPr lang="en-US" altLang="ko-KR" sz="1600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1600" kern="0" dirty="0">
                <a:solidFill>
                  <a:srgbClr val="4C6055"/>
                </a:solidFill>
              </a:rPr>
              <a:t> 발언 분석</a:t>
            </a:r>
            <a:endParaRPr lang="en-US" altLang="ko-KR" sz="1600" kern="0" dirty="0">
              <a:solidFill>
                <a:srgbClr val="4C6055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EE6E63-8327-454C-8A2D-C6143AF5473B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795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2528" y="230938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2400" b="1" kern="0" dirty="0">
                <a:solidFill>
                  <a:srgbClr val="4C6055"/>
                </a:solidFill>
              </a:rPr>
              <a:t> 발언 수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852A8E-BF7D-4DF5-9ABE-C0648A27FCA5}"/>
              </a:ext>
            </a:extLst>
          </p:cNvPr>
          <p:cNvSpPr/>
          <p:nvPr/>
        </p:nvSpPr>
        <p:spPr>
          <a:xfrm>
            <a:off x="495226" y="1671906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52ACEA-7664-4853-9C63-7DA9055945B1}"/>
              </a:ext>
            </a:extLst>
          </p:cNvPr>
          <p:cNvSpPr txBox="1"/>
          <p:nvPr/>
        </p:nvSpPr>
        <p:spPr>
          <a:xfrm>
            <a:off x="795472" y="1787718"/>
            <a:ext cx="230549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발언 수 추출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D8BDB0-1053-4892-98DD-0B6FE14D51C9}"/>
              </a:ext>
            </a:extLst>
          </p:cNvPr>
          <p:cNvSpPr txBox="1"/>
          <p:nvPr/>
        </p:nvSpPr>
        <p:spPr>
          <a:xfrm>
            <a:off x="4002285" y="1858412"/>
            <a:ext cx="45710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발언자 컬럼을 기준으로 발언 수 추출 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200809B-6D00-4A93-BCAA-323444E4AA6B}"/>
              </a:ext>
            </a:extLst>
          </p:cNvPr>
          <p:cNvSpPr/>
          <p:nvPr/>
        </p:nvSpPr>
        <p:spPr>
          <a:xfrm>
            <a:off x="1369777" y="2696049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0DDB6C-7D83-4229-9D1E-596E4D694B77}"/>
              </a:ext>
            </a:extLst>
          </p:cNvPr>
          <p:cNvSpPr/>
          <p:nvPr/>
        </p:nvSpPr>
        <p:spPr>
          <a:xfrm>
            <a:off x="495226" y="3313037"/>
            <a:ext cx="2571224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B77BFF-10E6-4940-A86E-A420F5C0AB43}"/>
              </a:ext>
            </a:extLst>
          </p:cNvPr>
          <p:cNvSpPr txBox="1"/>
          <p:nvPr/>
        </p:nvSpPr>
        <p:spPr>
          <a:xfrm>
            <a:off x="670096" y="3391378"/>
            <a:ext cx="267166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중복 위원 처리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0A026-A7D4-4799-B752-9D2D79971064}"/>
              </a:ext>
            </a:extLst>
          </p:cNvPr>
          <p:cNvSpPr txBox="1"/>
          <p:nvPr/>
        </p:nvSpPr>
        <p:spPr>
          <a:xfrm>
            <a:off x="4002285" y="3222028"/>
            <a:ext cx="7129906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srgbClr val="4C6055"/>
                </a:solidFill>
              </a:rPr>
              <a:t>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부위원장‘</a:t>
            </a:r>
            <a:r>
              <a:rPr lang="en-US" altLang="ko-KR" sz="1600" b="1" kern="0" dirty="0">
                <a:solidFill>
                  <a:srgbClr val="4C6055"/>
                </a:solidFill>
              </a:rPr>
              <a:t>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위원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</a:t>
            </a:r>
            <a:r>
              <a:rPr lang="ko-KR" altLang="en-US" sz="1600" b="1" kern="0" dirty="0">
                <a:solidFill>
                  <a:srgbClr val="4C6055"/>
                </a:solidFill>
              </a:rPr>
              <a:t> 등 한 사람이 두 가지 이상의 직책을 맡아 진행한 경우</a:t>
            </a:r>
            <a:r>
              <a:rPr lang="en-US" altLang="ko-KR" sz="1600" b="1" kern="0" dirty="0">
                <a:solidFill>
                  <a:srgbClr val="4C6055"/>
                </a:solidFill>
              </a:rPr>
              <a:t>, ‘</a:t>
            </a:r>
            <a:r>
              <a:rPr lang="ko-KR" altLang="en-US" sz="1600" b="1" kern="0" dirty="0">
                <a:solidFill>
                  <a:srgbClr val="4C6055"/>
                </a:solidFill>
              </a:rPr>
              <a:t>가장 발언 횟수가 많은 직책</a:t>
            </a:r>
            <a:r>
              <a:rPr lang="en-US" altLang="ko-KR" sz="1600" b="1" kern="0" dirty="0">
                <a:solidFill>
                  <a:srgbClr val="4C6055"/>
                </a:solidFill>
              </a:rPr>
              <a:t>’</a:t>
            </a:r>
            <a:r>
              <a:rPr lang="ko-KR" altLang="en-US" sz="1600" b="1" kern="0" dirty="0">
                <a:solidFill>
                  <a:srgbClr val="4C6055"/>
                </a:solidFill>
              </a:rPr>
              <a:t>을 기준으로 통합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  <a:r>
              <a:rPr lang="ko-KR" altLang="en-US" sz="1600" b="1" kern="0" dirty="0">
                <a:solidFill>
                  <a:srgbClr val="4C6055"/>
                </a:solidFill>
              </a:rPr>
              <a:t> </a:t>
            </a:r>
            <a:endParaRPr lang="en-US" altLang="ko-KR" sz="16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동명이인의 경우 통합하지 않음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4A586E-BC59-420D-AA2D-62FB1D97C7D4}"/>
              </a:ext>
            </a:extLst>
          </p:cNvPr>
          <p:cNvSpPr txBox="1"/>
          <p:nvPr/>
        </p:nvSpPr>
        <p:spPr>
          <a:xfrm>
            <a:off x="495226" y="5241591"/>
            <a:ext cx="457107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srgbClr val="4C6055"/>
                </a:solidFill>
              </a:rPr>
              <a:t>※ </a:t>
            </a:r>
            <a:r>
              <a:rPr lang="ko-KR" altLang="en-US" sz="1600" b="1" kern="0" dirty="0">
                <a:solidFill>
                  <a:srgbClr val="4C6055"/>
                </a:solidFill>
              </a:rPr>
              <a:t>위원 임기를 감안하여 </a:t>
            </a:r>
            <a:r>
              <a:rPr lang="en-US" altLang="ko-KR" sz="1600" b="1" kern="0" dirty="0">
                <a:solidFill>
                  <a:srgbClr val="4C6055"/>
                </a:solidFill>
              </a:rPr>
              <a:t>2021</a:t>
            </a:r>
            <a:r>
              <a:rPr lang="ko-KR" altLang="en-US" sz="1600" b="1" kern="0" dirty="0">
                <a:solidFill>
                  <a:srgbClr val="4C6055"/>
                </a:solidFill>
              </a:rPr>
              <a:t>년 기준으로 파악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D534BE9-0086-43EA-A63D-FE6B218697BC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87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2528" y="230938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2400" b="1" kern="0" dirty="0">
                <a:solidFill>
                  <a:srgbClr val="4C6055"/>
                </a:solidFill>
              </a:rPr>
              <a:t> 발언 수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28C193-5018-4725-8386-36ECFAF2AD45}"/>
              </a:ext>
            </a:extLst>
          </p:cNvPr>
          <p:cNvSpPr txBox="1"/>
          <p:nvPr/>
        </p:nvSpPr>
        <p:spPr>
          <a:xfrm>
            <a:off x="643867" y="1319805"/>
            <a:ext cx="267166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코드 예시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E38FC-3DBC-4C48-8463-81094FB96690}"/>
              </a:ext>
            </a:extLst>
          </p:cNvPr>
          <p:cNvSpPr txBox="1"/>
          <p:nvPr/>
        </p:nvSpPr>
        <p:spPr>
          <a:xfrm>
            <a:off x="2790017" y="2420748"/>
            <a:ext cx="1401700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&lt; </a:t>
            </a:r>
            <a:r>
              <a:rPr lang="ko-KR" altLang="en-US" sz="1000" b="1" kern="0" dirty="0">
                <a:solidFill>
                  <a:srgbClr val="4C6055"/>
                </a:solidFill>
              </a:rPr>
              <a:t>발언 수 추출 </a:t>
            </a:r>
            <a:r>
              <a:rPr lang="en-US" altLang="ko-KR" sz="1000" b="1" kern="0" dirty="0">
                <a:solidFill>
                  <a:srgbClr val="4C6055"/>
                </a:solidFill>
              </a:rPr>
              <a:t>&gt;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6F4FF-FA58-401F-B690-E09C377B2C02}"/>
              </a:ext>
            </a:extLst>
          </p:cNvPr>
          <p:cNvSpPr txBox="1"/>
          <p:nvPr/>
        </p:nvSpPr>
        <p:spPr>
          <a:xfrm>
            <a:off x="8538676" y="2440543"/>
            <a:ext cx="1834393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&lt; </a:t>
            </a:r>
            <a:r>
              <a:rPr lang="ko-KR" altLang="en-US" sz="1000" b="1" kern="0" dirty="0">
                <a:solidFill>
                  <a:srgbClr val="4C6055"/>
                </a:solidFill>
              </a:rPr>
              <a:t>중복 위원 파악 </a:t>
            </a:r>
            <a:r>
              <a:rPr lang="en-US" altLang="ko-KR" sz="1000" b="1" kern="0" dirty="0">
                <a:solidFill>
                  <a:srgbClr val="4C6055"/>
                </a:solidFill>
              </a:rPr>
              <a:t>&gt;</a:t>
            </a:r>
            <a:endParaRPr lang="en-US" altLang="ko-KR" sz="1600" b="1" kern="0" dirty="0">
              <a:solidFill>
                <a:srgbClr val="4C605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FA2B9-A65A-4922-9019-91A002EC3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8" t="51641" r="79158" b="29144"/>
          <a:stretch/>
        </p:blipFill>
        <p:spPr>
          <a:xfrm>
            <a:off x="716787" y="2749091"/>
            <a:ext cx="5548161" cy="2168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C4FDBC-281F-4622-96D7-CB6EB494F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7" t="36748" r="78087" b="40005"/>
          <a:stretch/>
        </p:blipFill>
        <p:spPr>
          <a:xfrm>
            <a:off x="6609371" y="2749643"/>
            <a:ext cx="4982712" cy="21972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B58472-84D6-455C-B924-723817010D7C}"/>
              </a:ext>
            </a:extLst>
          </p:cNvPr>
          <p:cNvSpPr txBox="1"/>
          <p:nvPr/>
        </p:nvSpPr>
        <p:spPr>
          <a:xfrm>
            <a:off x="6504086" y="5016784"/>
            <a:ext cx="4982711" cy="14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※ </a:t>
            </a:r>
            <a:r>
              <a:rPr lang="ko-KR" altLang="en-US" sz="1000" b="1" kern="0" dirty="0">
                <a:solidFill>
                  <a:srgbClr val="4C6055"/>
                </a:solidFill>
              </a:rPr>
              <a:t>이름 추출을 위한 회의록 작성 규칙 파악</a:t>
            </a:r>
            <a:r>
              <a:rPr lang="en-US" altLang="ko-KR" sz="1000" b="1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1. </a:t>
            </a:r>
            <a:r>
              <a:rPr lang="ko-KR" altLang="en-US" sz="1000" b="1" kern="0" dirty="0">
                <a:solidFill>
                  <a:srgbClr val="4C6055"/>
                </a:solidFill>
              </a:rPr>
              <a:t>직책이 </a:t>
            </a:r>
            <a:r>
              <a:rPr lang="en-US" altLang="ko-KR" sz="1000" b="1" kern="0" dirty="0">
                <a:solidFill>
                  <a:srgbClr val="4C6055"/>
                </a:solidFill>
              </a:rPr>
              <a:t>‘</a:t>
            </a:r>
            <a:r>
              <a:rPr lang="ko-KR" altLang="en-US" sz="1000" b="1" kern="0" dirty="0">
                <a:solidFill>
                  <a:srgbClr val="4C6055"/>
                </a:solidFill>
              </a:rPr>
              <a:t>위원</a:t>
            </a:r>
            <a:r>
              <a:rPr lang="en-US" altLang="ko-KR" sz="1000" b="1" kern="0" dirty="0">
                <a:solidFill>
                  <a:srgbClr val="4C6055"/>
                </a:solidFill>
              </a:rPr>
              <a:t>’</a:t>
            </a:r>
            <a:r>
              <a:rPr lang="ko-KR" altLang="en-US" sz="1000" b="1" kern="0" dirty="0">
                <a:solidFill>
                  <a:srgbClr val="4C6055"/>
                </a:solidFill>
              </a:rPr>
              <a:t>인 경우</a:t>
            </a:r>
            <a:r>
              <a:rPr lang="en-US" altLang="ko-KR" sz="1000" b="1" kern="0" dirty="0">
                <a:solidFill>
                  <a:srgbClr val="4C6055"/>
                </a:solidFill>
              </a:rPr>
              <a:t>, OOO </a:t>
            </a:r>
            <a:r>
              <a:rPr lang="ko-KR" altLang="en-US" sz="1000" b="1" kern="0" dirty="0">
                <a:solidFill>
                  <a:srgbClr val="4C6055"/>
                </a:solidFill>
              </a:rPr>
              <a:t>위원</a:t>
            </a:r>
            <a:r>
              <a:rPr lang="en-US" altLang="ko-KR" sz="1000" b="1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2. </a:t>
            </a:r>
            <a:r>
              <a:rPr lang="ko-KR" altLang="en-US" sz="1000" b="1" kern="0" dirty="0">
                <a:solidFill>
                  <a:srgbClr val="4C6055"/>
                </a:solidFill>
              </a:rPr>
              <a:t>그 외의 직책인 경우</a:t>
            </a:r>
            <a:r>
              <a:rPr lang="en-US" altLang="ko-KR" sz="1000" b="1" kern="0" dirty="0">
                <a:solidFill>
                  <a:srgbClr val="4C6055"/>
                </a:solidFill>
              </a:rPr>
              <a:t>, &lt;</a:t>
            </a:r>
            <a:r>
              <a:rPr lang="ko-KR" altLang="en-US" sz="1000" b="1" kern="0" dirty="0">
                <a:solidFill>
                  <a:srgbClr val="4C6055"/>
                </a:solidFill>
              </a:rPr>
              <a:t>직책</a:t>
            </a:r>
            <a:r>
              <a:rPr lang="en-US" altLang="ko-KR" sz="1000" b="1" kern="0" dirty="0">
                <a:solidFill>
                  <a:srgbClr val="4C6055"/>
                </a:solidFill>
              </a:rPr>
              <a:t>&gt; OOO.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3. </a:t>
            </a:r>
            <a:r>
              <a:rPr lang="ko-KR" altLang="en-US" sz="1000" b="1" kern="0" dirty="0">
                <a:solidFill>
                  <a:srgbClr val="4C6055"/>
                </a:solidFill>
              </a:rPr>
              <a:t>이름은 기본적으로 </a:t>
            </a:r>
            <a:r>
              <a:rPr lang="en-US" altLang="ko-KR" sz="1000" b="1" kern="0" dirty="0">
                <a:solidFill>
                  <a:srgbClr val="4C6055"/>
                </a:solidFill>
              </a:rPr>
              <a:t>3</a:t>
            </a:r>
            <a:r>
              <a:rPr lang="ko-KR" altLang="en-US" sz="1000" b="1" kern="0" dirty="0">
                <a:solidFill>
                  <a:srgbClr val="4C6055"/>
                </a:solidFill>
              </a:rPr>
              <a:t>글자라고 가정</a:t>
            </a:r>
            <a:r>
              <a:rPr lang="en-US" altLang="ko-KR" sz="1000" b="1" kern="0" dirty="0">
                <a:solidFill>
                  <a:srgbClr val="4C6055"/>
                </a:solidFill>
              </a:rPr>
              <a:t>.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4</a:t>
            </a:r>
            <a:r>
              <a:rPr lang="ko-KR" altLang="en-US" sz="1000" b="1" kern="0" dirty="0">
                <a:solidFill>
                  <a:srgbClr val="4C6055"/>
                </a:solidFill>
              </a:rPr>
              <a:t>글자 이상은 존재하지 않았고</a:t>
            </a:r>
            <a:r>
              <a:rPr lang="en-US" altLang="ko-KR" sz="1000" b="1" kern="0" dirty="0">
                <a:solidFill>
                  <a:srgbClr val="4C6055"/>
                </a:solidFill>
              </a:rPr>
              <a:t>, 2</a:t>
            </a:r>
            <a:r>
              <a:rPr lang="ko-KR" altLang="en-US" sz="1000" b="1" kern="0" dirty="0">
                <a:solidFill>
                  <a:srgbClr val="4C6055"/>
                </a:solidFill>
              </a:rPr>
              <a:t>글자는 존재하였지만 위 코드로 정상적 추출 가능</a:t>
            </a:r>
            <a:r>
              <a:rPr lang="en-US" altLang="ko-KR" sz="1000" b="1" kern="0" dirty="0">
                <a:solidFill>
                  <a:srgbClr val="4C6055"/>
                </a:solidFill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4. </a:t>
            </a:r>
            <a:r>
              <a:rPr lang="ko-KR" altLang="en-US" sz="1000" b="1" kern="0" dirty="0">
                <a:solidFill>
                  <a:srgbClr val="4C6055"/>
                </a:solidFill>
              </a:rPr>
              <a:t>동명이인이 존재할 수 있어 추출 후 검수 진행</a:t>
            </a:r>
            <a:r>
              <a:rPr lang="en-US" altLang="ko-KR" sz="1000" b="1" kern="0" dirty="0">
                <a:solidFill>
                  <a:srgbClr val="4C6055"/>
                </a:solidFill>
              </a:rPr>
              <a:t>.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7A58242-9948-487A-8873-8FC5CA2490AA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621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3453477" y="2512794"/>
            <a:ext cx="5285045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3.</a:t>
            </a:r>
            <a:r>
              <a:rPr lang="ko-KR" altLang="en-US" sz="3600" b="1" i="1" kern="0" dirty="0">
                <a:solidFill>
                  <a:prstClr val="white"/>
                </a:solidFill>
              </a:rPr>
              <a:t> 분석 결과</a:t>
            </a:r>
            <a:endParaRPr lang="en-US" altLang="ko-KR" sz="3600" b="1" i="1" kern="0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03037-AD29-485F-8B4D-DDACA52BDA66}"/>
              </a:ext>
            </a:extLst>
          </p:cNvPr>
          <p:cNvGrpSpPr/>
          <p:nvPr/>
        </p:nvGrpSpPr>
        <p:grpSpPr>
          <a:xfrm>
            <a:off x="9932574" y="0"/>
            <a:ext cx="2259426" cy="6902038"/>
            <a:chOff x="9813857" y="319114"/>
            <a:chExt cx="2002915" cy="6118455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C41914B5-39B2-490C-AD76-44758B753006}"/>
                </a:ext>
              </a:extLst>
            </p:cNvPr>
            <p:cNvSpPr/>
            <p:nvPr/>
          </p:nvSpPr>
          <p:spPr>
            <a:xfrm>
              <a:off x="10355814" y="332005"/>
              <a:ext cx="1448929" cy="4700109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9353" h="2592982">
                  <a:moveTo>
                    <a:pt x="0" y="0"/>
                  </a:moveTo>
                  <a:lnTo>
                    <a:pt x="75415" y="0"/>
                  </a:lnTo>
                  <a:lnTo>
                    <a:pt x="83093" y="51100"/>
                  </a:lnTo>
                  <a:cubicBezTo>
                    <a:pt x="91593" y="100974"/>
                    <a:pt x="101382" y="148599"/>
                    <a:pt x="113553" y="188816"/>
                  </a:cubicBezTo>
                  <a:cubicBezTo>
                    <a:pt x="162236" y="349683"/>
                    <a:pt x="259603" y="485149"/>
                    <a:pt x="304053" y="646016"/>
                  </a:cubicBezTo>
                  <a:cubicBezTo>
                    <a:pt x="348503" y="806883"/>
                    <a:pt x="320986" y="902133"/>
                    <a:pt x="380253" y="1154016"/>
                  </a:cubicBezTo>
                  <a:cubicBezTo>
                    <a:pt x="439520" y="1405899"/>
                    <a:pt x="581336" y="1928716"/>
                    <a:pt x="659653" y="2157316"/>
                  </a:cubicBezTo>
                  <a:cubicBezTo>
                    <a:pt x="698811" y="2271616"/>
                    <a:pt x="732149" y="2322945"/>
                    <a:pt x="762841" y="2366072"/>
                  </a:cubicBezTo>
                  <a:lnTo>
                    <a:pt x="799353" y="2419781"/>
                  </a:lnTo>
                  <a:lnTo>
                    <a:pt x="799353" y="2592982"/>
                  </a:lnTo>
                  <a:lnTo>
                    <a:pt x="786913" y="2571889"/>
                  </a:lnTo>
                  <a:cubicBezTo>
                    <a:pt x="727155" y="2486260"/>
                    <a:pt x="660712" y="2486722"/>
                    <a:pt x="608853" y="2347816"/>
                  </a:cubicBezTo>
                  <a:cubicBezTo>
                    <a:pt x="549586" y="2189066"/>
                    <a:pt x="505136" y="1894849"/>
                    <a:pt x="456453" y="1662016"/>
                  </a:cubicBezTo>
                  <a:cubicBezTo>
                    <a:pt x="407770" y="1429183"/>
                    <a:pt x="354853" y="1105333"/>
                    <a:pt x="316753" y="950816"/>
                  </a:cubicBezTo>
                  <a:cubicBezTo>
                    <a:pt x="278653" y="796299"/>
                    <a:pt x="259603" y="842866"/>
                    <a:pt x="227853" y="734916"/>
                  </a:cubicBezTo>
                  <a:cubicBezTo>
                    <a:pt x="196103" y="626966"/>
                    <a:pt x="166470" y="430116"/>
                    <a:pt x="126253" y="303116"/>
                  </a:cubicBezTo>
                  <a:cubicBezTo>
                    <a:pt x="96090" y="207866"/>
                    <a:pt x="57593" y="118569"/>
                    <a:pt x="21478" y="43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118A8E3-B57F-4DC6-9F45-3D3905221EE3}"/>
                </a:ext>
              </a:extLst>
            </p:cNvPr>
            <p:cNvSpPr/>
            <p:nvPr/>
          </p:nvSpPr>
          <p:spPr>
            <a:xfrm>
              <a:off x="10899860" y="335277"/>
              <a:ext cx="904882" cy="3181021"/>
            </a:xfrm>
            <a:custGeom>
              <a:avLst/>
              <a:gdLst>
                <a:gd name="connsiteX0" fmla="*/ 0 w 904882"/>
                <a:gd name="connsiteY0" fmla="*/ 0 h 3181021"/>
                <a:gd name="connsiteX1" fmla="*/ 128311 w 904882"/>
                <a:gd name="connsiteY1" fmla="*/ 0 h 3181021"/>
                <a:gd name="connsiteX2" fmla="*/ 162493 w 904882"/>
                <a:gd name="connsiteY2" fmla="*/ 108721 h 3181021"/>
                <a:gd name="connsiteX3" fmla="*/ 270401 w 904882"/>
                <a:gd name="connsiteY3" fmla="*/ 452228 h 3181021"/>
                <a:gd name="connsiteX4" fmla="*/ 512115 w 904882"/>
                <a:gd name="connsiteY4" fmla="*/ 1280961 h 3181021"/>
                <a:gd name="connsiteX5" fmla="*/ 753829 w 904882"/>
                <a:gd name="connsiteY5" fmla="*/ 2201775 h 3181021"/>
                <a:gd name="connsiteX6" fmla="*/ 865604 w 904882"/>
                <a:gd name="connsiteY6" fmla="*/ 2656787 h 3181021"/>
                <a:gd name="connsiteX7" fmla="*/ 904882 w 904882"/>
                <a:gd name="connsiteY7" fmla="*/ 2820606 h 3181021"/>
                <a:gd name="connsiteX8" fmla="*/ 904882 w 904882"/>
                <a:gd name="connsiteY8" fmla="*/ 3181021 h 3181021"/>
                <a:gd name="connsiteX9" fmla="*/ 891951 w 904882"/>
                <a:gd name="connsiteY9" fmla="*/ 3122590 h 3181021"/>
                <a:gd name="connsiteX10" fmla="*/ 638727 w 904882"/>
                <a:gd name="connsiteY10" fmla="*/ 1833449 h 3181021"/>
                <a:gd name="connsiteX11" fmla="*/ 477585 w 904882"/>
                <a:gd name="connsiteY11" fmla="*/ 1442103 h 3181021"/>
                <a:gd name="connsiteX12" fmla="*/ 293422 w 904882"/>
                <a:gd name="connsiteY12" fmla="*/ 659411 h 3181021"/>
                <a:gd name="connsiteX13" fmla="*/ 40198 w 904882"/>
                <a:gd name="connsiteY13" fmla="*/ 60881 h 31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882" h="3181021">
                  <a:moveTo>
                    <a:pt x="0" y="0"/>
                  </a:moveTo>
                  <a:lnTo>
                    <a:pt x="128311" y="0"/>
                  </a:lnTo>
                  <a:lnTo>
                    <a:pt x="162493" y="108721"/>
                  </a:lnTo>
                  <a:cubicBezTo>
                    <a:pt x="203978" y="241208"/>
                    <a:pt x="241626" y="362065"/>
                    <a:pt x="270401" y="452228"/>
                  </a:cubicBezTo>
                  <a:cubicBezTo>
                    <a:pt x="385503" y="812881"/>
                    <a:pt x="431544" y="989369"/>
                    <a:pt x="512115" y="1280961"/>
                  </a:cubicBezTo>
                  <a:cubicBezTo>
                    <a:pt x="592687" y="1572553"/>
                    <a:pt x="629135" y="1718348"/>
                    <a:pt x="753829" y="2201775"/>
                  </a:cubicBezTo>
                  <a:cubicBezTo>
                    <a:pt x="785003" y="2322632"/>
                    <a:pt x="823370" y="2480897"/>
                    <a:pt x="865604" y="2656787"/>
                  </a:cubicBezTo>
                  <a:lnTo>
                    <a:pt x="904882" y="2820606"/>
                  </a:lnTo>
                  <a:lnTo>
                    <a:pt x="904882" y="3181021"/>
                  </a:lnTo>
                  <a:lnTo>
                    <a:pt x="891951" y="3122590"/>
                  </a:lnTo>
                  <a:cubicBezTo>
                    <a:pt x="788360" y="2658345"/>
                    <a:pt x="707788" y="2113531"/>
                    <a:pt x="638727" y="1833449"/>
                  </a:cubicBezTo>
                  <a:cubicBezTo>
                    <a:pt x="569666" y="1553368"/>
                    <a:pt x="535136" y="1637776"/>
                    <a:pt x="477585" y="1442103"/>
                  </a:cubicBezTo>
                  <a:cubicBezTo>
                    <a:pt x="420034" y="1246430"/>
                    <a:pt x="366320" y="889615"/>
                    <a:pt x="293422" y="659411"/>
                  </a:cubicBezTo>
                  <a:cubicBezTo>
                    <a:pt x="220523" y="429207"/>
                    <a:pt x="120769" y="218187"/>
                    <a:pt x="40198" y="60881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FF0A90C-B84F-4505-A7E6-95716721B976}"/>
                </a:ext>
              </a:extLst>
            </p:cNvPr>
            <p:cNvSpPr/>
            <p:nvPr/>
          </p:nvSpPr>
          <p:spPr>
            <a:xfrm>
              <a:off x="9813857" y="323374"/>
              <a:ext cx="1990886" cy="6114195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256958 w 799353"/>
                <a:gd name="connsiteY4" fmla="*/ 704675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06375 w 777875"/>
                <a:gd name="connsiteY14" fmla="*/ 734916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16466 w 777875"/>
                <a:gd name="connsiteY14" fmla="*/ 714751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0 w 772441"/>
                <a:gd name="connsiteY0" fmla="*/ 3667 h 2592982"/>
                <a:gd name="connsiteX1" fmla="*/ 48503 w 772441"/>
                <a:gd name="connsiteY1" fmla="*/ 0 h 2592982"/>
                <a:gd name="connsiteX2" fmla="*/ 56181 w 772441"/>
                <a:gd name="connsiteY2" fmla="*/ 51100 h 2592982"/>
                <a:gd name="connsiteX3" fmla="*/ 86641 w 772441"/>
                <a:gd name="connsiteY3" fmla="*/ 188816 h 2592982"/>
                <a:gd name="connsiteX4" fmla="*/ 230046 w 772441"/>
                <a:gd name="connsiteY4" fmla="*/ 704675 h 2592982"/>
                <a:gd name="connsiteX5" fmla="*/ 353341 w 772441"/>
                <a:gd name="connsiteY5" fmla="*/ 1154016 h 2592982"/>
                <a:gd name="connsiteX6" fmla="*/ 632741 w 772441"/>
                <a:gd name="connsiteY6" fmla="*/ 2157316 h 2592982"/>
                <a:gd name="connsiteX7" fmla="*/ 735929 w 772441"/>
                <a:gd name="connsiteY7" fmla="*/ 2366072 h 2592982"/>
                <a:gd name="connsiteX8" fmla="*/ 772441 w 772441"/>
                <a:gd name="connsiteY8" fmla="*/ 2419781 h 2592982"/>
                <a:gd name="connsiteX9" fmla="*/ 772441 w 772441"/>
                <a:gd name="connsiteY9" fmla="*/ 2592982 h 2592982"/>
                <a:gd name="connsiteX10" fmla="*/ 760001 w 772441"/>
                <a:gd name="connsiteY10" fmla="*/ 2571889 h 2592982"/>
                <a:gd name="connsiteX11" fmla="*/ 581941 w 772441"/>
                <a:gd name="connsiteY11" fmla="*/ 2347816 h 2592982"/>
                <a:gd name="connsiteX12" fmla="*/ 429541 w 772441"/>
                <a:gd name="connsiteY12" fmla="*/ 1662016 h 2592982"/>
                <a:gd name="connsiteX13" fmla="*/ 289841 w 772441"/>
                <a:gd name="connsiteY13" fmla="*/ 950816 h 2592982"/>
                <a:gd name="connsiteX14" fmla="*/ 211032 w 772441"/>
                <a:gd name="connsiteY14" fmla="*/ 714751 h 2592982"/>
                <a:gd name="connsiteX15" fmla="*/ 99341 w 772441"/>
                <a:gd name="connsiteY15" fmla="*/ 303116 h 2592982"/>
                <a:gd name="connsiteX16" fmla="*/ 28206 w 772441"/>
                <a:gd name="connsiteY16" fmla="*/ 48761 h 2592982"/>
                <a:gd name="connsiteX17" fmla="*/ 0 w 772441"/>
                <a:gd name="connsiteY17" fmla="*/ 3667 h 2592982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32905 w 775805"/>
                <a:gd name="connsiteY12" fmla="*/ 1665681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805" h="2596647">
                  <a:moveTo>
                    <a:pt x="0" y="0"/>
                  </a:moveTo>
                  <a:lnTo>
                    <a:pt x="51867" y="3665"/>
                  </a:lnTo>
                  <a:lnTo>
                    <a:pt x="59545" y="54765"/>
                  </a:lnTo>
                  <a:cubicBezTo>
                    <a:pt x="68045" y="104639"/>
                    <a:pt x="61028" y="83552"/>
                    <a:pt x="90005" y="192481"/>
                  </a:cubicBezTo>
                  <a:cubicBezTo>
                    <a:pt x="118982" y="301410"/>
                    <a:pt x="188960" y="547473"/>
                    <a:pt x="233410" y="708340"/>
                  </a:cubicBezTo>
                  <a:cubicBezTo>
                    <a:pt x="277860" y="869207"/>
                    <a:pt x="289589" y="915574"/>
                    <a:pt x="356705" y="1157681"/>
                  </a:cubicBezTo>
                  <a:cubicBezTo>
                    <a:pt x="423821" y="1399788"/>
                    <a:pt x="560006" y="1969054"/>
                    <a:pt x="636105" y="2160981"/>
                  </a:cubicBezTo>
                  <a:cubicBezTo>
                    <a:pt x="709787" y="2346813"/>
                    <a:pt x="661506" y="2266117"/>
                    <a:pt x="692198" y="2309244"/>
                  </a:cubicBezTo>
                  <a:lnTo>
                    <a:pt x="775805" y="2423446"/>
                  </a:lnTo>
                  <a:lnTo>
                    <a:pt x="775805" y="2596647"/>
                  </a:lnTo>
                  <a:lnTo>
                    <a:pt x="763365" y="2575554"/>
                  </a:lnTo>
                  <a:cubicBezTo>
                    <a:pt x="703607" y="2489925"/>
                    <a:pt x="686074" y="2474407"/>
                    <a:pt x="637445" y="2323984"/>
                  </a:cubicBezTo>
                  <a:cubicBezTo>
                    <a:pt x="588816" y="2173561"/>
                    <a:pt x="528964" y="1901264"/>
                    <a:pt x="471591" y="1673014"/>
                  </a:cubicBezTo>
                  <a:cubicBezTo>
                    <a:pt x="414218" y="1444764"/>
                    <a:pt x="336071" y="1113581"/>
                    <a:pt x="293205" y="954481"/>
                  </a:cubicBezTo>
                  <a:cubicBezTo>
                    <a:pt x="250339" y="795381"/>
                    <a:pt x="246146" y="826366"/>
                    <a:pt x="214396" y="718416"/>
                  </a:cubicBezTo>
                  <a:cubicBezTo>
                    <a:pt x="182646" y="610466"/>
                    <a:pt x="142922" y="433781"/>
                    <a:pt x="102705" y="306781"/>
                  </a:cubicBezTo>
                  <a:cubicBezTo>
                    <a:pt x="72542" y="211531"/>
                    <a:pt x="67685" y="127733"/>
                    <a:pt x="31570" y="524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841D092-F125-4FD6-80AB-4C7864220ED7}"/>
                </a:ext>
              </a:extLst>
            </p:cNvPr>
            <p:cNvSpPr/>
            <p:nvPr/>
          </p:nvSpPr>
          <p:spPr>
            <a:xfrm>
              <a:off x="11324052" y="321244"/>
              <a:ext cx="480690" cy="1683102"/>
            </a:xfrm>
            <a:custGeom>
              <a:avLst/>
              <a:gdLst>
                <a:gd name="connsiteX0" fmla="*/ 0 w 265190"/>
                <a:gd name="connsiteY0" fmla="*/ 0 h 928543"/>
                <a:gd name="connsiteX1" fmla="*/ 36399 w 265190"/>
                <a:gd name="connsiteY1" fmla="*/ 0 h 928543"/>
                <a:gd name="connsiteX2" fmla="*/ 66468 w 265190"/>
                <a:gd name="connsiteY2" fmla="*/ 97519 h 928543"/>
                <a:gd name="connsiteX3" fmla="*/ 153295 w 265190"/>
                <a:gd name="connsiteY3" fmla="*/ 378851 h 928543"/>
                <a:gd name="connsiteX4" fmla="*/ 227958 w 265190"/>
                <a:gd name="connsiteY4" fmla="*/ 691442 h 928543"/>
                <a:gd name="connsiteX5" fmla="*/ 263092 w 265190"/>
                <a:gd name="connsiteY5" fmla="*/ 853459 h 928543"/>
                <a:gd name="connsiteX6" fmla="*/ 265190 w 265190"/>
                <a:gd name="connsiteY6" fmla="*/ 863409 h 928543"/>
                <a:gd name="connsiteX7" fmla="*/ 265190 w 265190"/>
                <a:gd name="connsiteY7" fmla="*/ 928543 h 928543"/>
                <a:gd name="connsiteX8" fmla="*/ 231254 w 265190"/>
                <a:gd name="connsiteY8" fmla="*/ 765942 h 928543"/>
                <a:gd name="connsiteX9" fmla="*/ 189508 w 265190"/>
                <a:gd name="connsiteY9" fmla="*/ 566405 h 928543"/>
                <a:gd name="connsiteX10" fmla="*/ 145818 w 265190"/>
                <a:gd name="connsiteY10" fmla="*/ 409742 h 928543"/>
                <a:gd name="connsiteX11" fmla="*/ 74158 w 265190"/>
                <a:gd name="connsiteY11" fmla="*/ 167852 h 928543"/>
                <a:gd name="connsiteX12" fmla="*/ 37515 w 265190"/>
                <a:gd name="connsiteY12" fmla="*/ 79477 h 92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190" h="928543">
                  <a:moveTo>
                    <a:pt x="0" y="0"/>
                  </a:moveTo>
                  <a:lnTo>
                    <a:pt x="36399" y="0"/>
                  </a:lnTo>
                  <a:lnTo>
                    <a:pt x="66468" y="97519"/>
                  </a:lnTo>
                  <a:cubicBezTo>
                    <a:pt x="94236" y="187226"/>
                    <a:pt x="126380" y="279864"/>
                    <a:pt x="153295" y="378851"/>
                  </a:cubicBezTo>
                  <a:cubicBezTo>
                    <a:pt x="180210" y="477839"/>
                    <a:pt x="188624" y="521776"/>
                    <a:pt x="227958" y="691442"/>
                  </a:cubicBezTo>
                  <a:cubicBezTo>
                    <a:pt x="237791" y="733859"/>
                    <a:pt x="249828" y="790363"/>
                    <a:pt x="263092" y="853459"/>
                  </a:cubicBezTo>
                  <a:lnTo>
                    <a:pt x="265190" y="863409"/>
                  </a:lnTo>
                  <a:lnTo>
                    <a:pt x="265190" y="928543"/>
                  </a:lnTo>
                  <a:lnTo>
                    <a:pt x="231254" y="765942"/>
                  </a:lnTo>
                  <a:cubicBezTo>
                    <a:pt x="215308" y="687524"/>
                    <a:pt x="200851" y="616326"/>
                    <a:pt x="189508" y="566405"/>
                  </a:cubicBezTo>
                  <a:cubicBezTo>
                    <a:pt x="166821" y="466563"/>
                    <a:pt x="165043" y="476168"/>
                    <a:pt x="145818" y="409742"/>
                  </a:cubicBezTo>
                  <a:cubicBezTo>
                    <a:pt x="126593" y="343317"/>
                    <a:pt x="102566" y="244413"/>
                    <a:pt x="74158" y="167852"/>
                  </a:cubicBezTo>
                  <a:cubicBezTo>
                    <a:pt x="63505" y="139142"/>
                    <a:pt x="50735" y="108891"/>
                    <a:pt x="37515" y="79477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24337A6-6EF0-4E1B-B147-6B1136510048}"/>
                </a:ext>
              </a:extLst>
            </p:cNvPr>
            <p:cNvSpPr/>
            <p:nvPr/>
          </p:nvSpPr>
          <p:spPr>
            <a:xfrm>
              <a:off x="10158280" y="319114"/>
              <a:ext cx="1658492" cy="435972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966" h="2405195">
                  <a:moveTo>
                    <a:pt x="654357" y="0"/>
                  </a:moveTo>
                  <a:lnTo>
                    <a:pt x="914966" y="0"/>
                  </a:lnTo>
                  <a:lnTo>
                    <a:pt x="914966" y="10916"/>
                  </a:lnTo>
                  <a:lnTo>
                    <a:pt x="855447" y="83291"/>
                  </a:lnTo>
                  <a:cubicBezTo>
                    <a:pt x="810749" y="134761"/>
                    <a:pt x="766845" y="182634"/>
                    <a:pt x="728943" y="221329"/>
                  </a:cubicBezTo>
                  <a:cubicBezTo>
                    <a:pt x="577337" y="376110"/>
                    <a:pt x="340799" y="391192"/>
                    <a:pt x="228880" y="602329"/>
                  </a:cubicBezTo>
                  <a:cubicBezTo>
                    <a:pt x="116961" y="813466"/>
                    <a:pt x="39968" y="1216692"/>
                    <a:pt x="57430" y="1488154"/>
                  </a:cubicBezTo>
                  <a:cubicBezTo>
                    <a:pt x="74892" y="1759616"/>
                    <a:pt x="234436" y="2148554"/>
                    <a:pt x="333655" y="2231104"/>
                  </a:cubicBezTo>
                  <a:cubicBezTo>
                    <a:pt x="432874" y="2313654"/>
                    <a:pt x="578924" y="2030285"/>
                    <a:pt x="652743" y="1983454"/>
                  </a:cubicBezTo>
                  <a:cubicBezTo>
                    <a:pt x="726562" y="1936623"/>
                    <a:pt x="751962" y="2052510"/>
                    <a:pt x="776568" y="1950117"/>
                  </a:cubicBezTo>
                  <a:cubicBezTo>
                    <a:pt x="801174" y="1847724"/>
                    <a:pt x="774186" y="1510380"/>
                    <a:pt x="800380" y="1369092"/>
                  </a:cubicBezTo>
                  <a:cubicBezTo>
                    <a:pt x="823300" y="1245466"/>
                    <a:pt x="857766" y="1273160"/>
                    <a:pt x="910159" y="1160245"/>
                  </a:cubicBezTo>
                  <a:lnTo>
                    <a:pt x="914966" y="1148447"/>
                  </a:lnTo>
                  <a:lnTo>
                    <a:pt x="914966" y="1249462"/>
                  </a:lnTo>
                  <a:lnTo>
                    <a:pt x="906681" y="1268447"/>
                  </a:lnTo>
                  <a:cubicBezTo>
                    <a:pt x="871471" y="1351977"/>
                    <a:pt x="842052" y="1429020"/>
                    <a:pt x="824193" y="1492917"/>
                  </a:cubicBezTo>
                  <a:cubicBezTo>
                    <a:pt x="752756" y="1748504"/>
                    <a:pt x="894837" y="1908048"/>
                    <a:pt x="795618" y="2054892"/>
                  </a:cubicBezTo>
                  <a:cubicBezTo>
                    <a:pt x="696399" y="2201736"/>
                    <a:pt x="361436" y="2502567"/>
                    <a:pt x="228880" y="2373979"/>
                  </a:cubicBezTo>
                  <a:cubicBezTo>
                    <a:pt x="96324" y="2245392"/>
                    <a:pt x="-6070" y="1596104"/>
                    <a:pt x="280" y="1283367"/>
                  </a:cubicBezTo>
                  <a:cubicBezTo>
                    <a:pt x="6630" y="970630"/>
                    <a:pt x="170936" y="681704"/>
                    <a:pt x="266980" y="497554"/>
                  </a:cubicBezTo>
                  <a:cubicBezTo>
                    <a:pt x="363024" y="313404"/>
                    <a:pt x="488437" y="313405"/>
                    <a:pt x="576543" y="178467"/>
                  </a:cubicBezTo>
                  <a:cubicBezTo>
                    <a:pt x="598570" y="144733"/>
                    <a:pt x="617421" y="102466"/>
                    <a:pt x="634772" y="56726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0B24603-9383-47DF-82E4-DF93739C8E5D}"/>
                </a:ext>
              </a:extLst>
            </p:cNvPr>
            <p:cNvSpPr/>
            <p:nvPr/>
          </p:nvSpPr>
          <p:spPr>
            <a:xfrm>
              <a:off x="10390328" y="651060"/>
              <a:ext cx="1417914" cy="3328155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6714" h="2715060">
                  <a:moveTo>
                    <a:pt x="1156714" y="0"/>
                  </a:moveTo>
                  <a:lnTo>
                    <a:pt x="1154407" y="201881"/>
                  </a:lnTo>
                  <a:lnTo>
                    <a:pt x="914966" y="320781"/>
                  </a:lnTo>
                  <a:lnTo>
                    <a:pt x="855447" y="393156"/>
                  </a:lnTo>
                  <a:cubicBezTo>
                    <a:pt x="810749" y="444626"/>
                    <a:pt x="766845" y="492499"/>
                    <a:pt x="728943" y="531194"/>
                  </a:cubicBezTo>
                  <a:cubicBezTo>
                    <a:pt x="577337" y="685975"/>
                    <a:pt x="340799" y="701057"/>
                    <a:pt x="228880" y="912194"/>
                  </a:cubicBezTo>
                  <a:cubicBezTo>
                    <a:pt x="116961" y="1123331"/>
                    <a:pt x="45445" y="1545336"/>
                    <a:pt x="57430" y="1798019"/>
                  </a:cubicBezTo>
                  <a:cubicBezTo>
                    <a:pt x="69415" y="2050702"/>
                    <a:pt x="213310" y="2310529"/>
                    <a:pt x="300791" y="2428291"/>
                  </a:cubicBezTo>
                  <a:cubicBezTo>
                    <a:pt x="388272" y="2546053"/>
                    <a:pt x="503023" y="2532641"/>
                    <a:pt x="582319" y="2504590"/>
                  </a:cubicBezTo>
                  <a:cubicBezTo>
                    <a:pt x="661615" y="2476539"/>
                    <a:pt x="740225" y="2397588"/>
                    <a:pt x="776568" y="2259982"/>
                  </a:cubicBezTo>
                  <a:cubicBezTo>
                    <a:pt x="812912" y="2122377"/>
                    <a:pt x="774186" y="1820245"/>
                    <a:pt x="800380" y="1678957"/>
                  </a:cubicBezTo>
                  <a:cubicBezTo>
                    <a:pt x="823300" y="1555331"/>
                    <a:pt x="857766" y="1583025"/>
                    <a:pt x="910159" y="1470110"/>
                  </a:cubicBezTo>
                  <a:lnTo>
                    <a:pt x="1145017" y="1293990"/>
                  </a:lnTo>
                  <a:lnTo>
                    <a:pt x="914966" y="1559327"/>
                  </a:lnTo>
                  <a:lnTo>
                    <a:pt x="906681" y="1578312"/>
                  </a:lnTo>
                  <a:cubicBezTo>
                    <a:pt x="871471" y="1661842"/>
                    <a:pt x="842052" y="1738885"/>
                    <a:pt x="824193" y="1802782"/>
                  </a:cubicBezTo>
                  <a:cubicBezTo>
                    <a:pt x="752756" y="2058369"/>
                    <a:pt x="894837" y="2217913"/>
                    <a:pt x="795618" y="2364757"/>
                  </a:cubicBezTo>
                  <a:cubicBezTo>
                    <a:pt x="696399" y="2511601"/>
                    <a:pt x="361436" y="2812432"/>
                    <a:pt x="228880" y="2683844"/>
                  </a:cubicBezTo>
                  <a:cubicBezTo>
                    <a:pt x="96324" y="2555257"/>
                    <a:pt x="-6070" y="1905969"/>
                    <a:pt x="280" y="1593232"/>
                  </a:cubicBezTo>
                  <a:cubicBezTo>
                    <a:pt x="6630" y="1280495"/>
                    <a:pt x="170936" y="991569"/>
                    <a:pt x="266980" y="807419"/>
                  </a:cubicBezTo>
                  <a:cubicBezTo>
                    <a:pt x="363024" y="623269"/>
                    <a:pt x="488437" y="623270"/>
                    <a:pt x="576543" y="488332"/>
                  </a:cubicBezTo>
                  <a:cubicBezTo>
                    <a:pt x="598570" y="454598"/>
                    <a:pt x="617421" y="412331"/>
                    <a:pt x="634772" y="366591"/>
                  </a:cubicBezTo>
                  <a:cubicBezTo>
                    <a:pt x="641300" y="347682"/>
                    <a:pt x="1150186" y="18909"/>
                    <a:pt x="1156714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B1FDA7-1E6B-4309-9FAE-3A510CFECDBA}"/>
                </a:ext>
              </a:extLst>
            </p:cNvPr>
            <p:cNvSpPr/>
            <p:nvPr/>
          </p:nvSpPr>
          <p:spPr>
            <a:xfrm>
              <a:off x="10685513" y="1158951"/>
              <a:ext cx="1123660" cy="200171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507774 w 1507774"/>
                <a:gd name="connsiteY0" fmla="*/ 0 h 2760068"/>
                <a:gd name="connsiteX1" fmla="*/ 1154407 w 1507774"/>
                <a:gd name="connsiteY1" fmla="*/ 246889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237780 w 1507774"/>
                <a:gd name="connsiteY7" fmla="*/ 2554314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741038 w 1519869"/>
                <a:gd name="connsiteY4" fmla="*/ 576202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736882 w 1519869"/>
                <a:gd name="connsiteY21" fmla="*/ 411599 h 2743267"/>
                <a:gd name="connsiteX22" fmla="*/ 1519869 w 1519869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10616 w 1508231"/>
                <a:gd name="connsiteY11" fmla="*/ 1515118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64626 w 1508231"/>
                <a:gd name="connsiteY11" fmla="*/ 1569129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77025 w 1508231"/>
                <a:gd name="connsiteY9" fmla="*/ 2304990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05012 w 1508231"/>
                <a:gd name="connsiteY9" fmla="*/ 2241979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82776 w 1508231"/>
                <a:gd name="connsiteY8" fmla="*/ 2549598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46769 w 1508231"/>
                <a:gd name="connsiteY8" fmla="*/ 2513592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231" h="2739453">
                  <a:moveTo>
                    <a:pt x="1508231" y="0"/>
                  </a:moveTo>
                  <a:cubicBezTo>
                    <a:pt x="1507462" y="31288"/>
                    <a:pt x="1506692" y="62575"/>
                    <a:pt x="1505923" y="93863"/>
                  </a:cubicBezTo>
                  <a:lnTo>
                    <a:pt x="915423" y="365789"/>
                  </a:lnTo>
                  <a:lnTo>
                    <a:pt x="855904" y="438164"/>
                  </a:lnTo>
                  <a:cubicBezTo>
                    <a:pt x="811206" y="489634"/>
                    <a:pt x="713293" y="501500"/>
                    <a:pt x="675391" y="540195"/>
                  </a:cubicBezTo>
                  <a:cubicBezTo>
                    <a:pt x="523785" y="694976"/>
                    <a:pt x="332254" y="740063"/>
                    <a:pt x="229337" y="957202"/>
                  </a:cubicBezTo>
                  <a:cubicBezTo>
                    <a:pt x="126420" y="1174341"/>
                    <a:pt x="56404" y="1576842"/>
                    <a:pt x="57887" y="1843027"/>
                  </a:cubicBezTo>
                  <a:cubicBezTo>
                    <a:pt x="59370" y="2109212"/>
                    <a:pt x="156757" y="2442553"/>
                    <a:pt x="238237" y="2554314"/>
                  </a:cubicBezTo>
                  <a:cubicBezTo>
                    <a:pt x="319717" y="2666075"/>
                    <a:pt x="468973" y="2565648"/>
                    <a:pt x="546769" y="2513592"/>
                  </a:cubicBezTo>
                  <a:cubicBezTo>
                    <a:pt x="624565" y="2461536"/>
                    <a:pt x="662667" y="2373584"/>
                    <a:pt x="705012" y="2241979"/>
                  </a:cubicBezTo>
                  <a:cubicBezTo>
                    <a:pt x="747357" y="2110375"/>
                    <a:pt x="757568" y="1836107"/>
                    <a:pt x="800837" y="1723965"/>
                  </a:cubicBezTo>
                  <a:cubicBezTo>
                    <a:pt x="844106" y="1611823"/>
                    <a:pt x="912233" y="1682044"/>
                    <a:pt x="964626" y="1569129"/>
                  </a:cubicBezTo>
                  <a:lnTo>
                    <a:pt x="1505535" y="1338998"/>
                  </a:lnTo>
                  <a:lnTo>
                    <a:pt x="1491521" y="1469312"/>
                  </a:lnTo>
                  <a:lnTo>
                    <a:pt x="1060164" y="1632321"/>
                  </a:lnTo>
                  <a:cubicBezTo>
                    <a:pt x="1024954" y="1715851"/>
                    <a:pt x="949678" y="1740721"/>
                    <a:pt x="905663" y="1865794"/>
                  </a:cubicBezTo>
                  <a:cubicBezTo>
                    <a:pt x="861648" y="1990867"/>
                    <a:pt x="928298" y="2241917"/>
                    <a:pt x="796074" y="2382760"/>
                  </a:cubicBezTo>
                  <a:cubicBezTo>
                    <a:pt x="663850" y="2523603"/>
                    <a:pt x="244873" y="2834936"/>
                    <a:pt x="112317" y="2710850"/>
                  </a:cubicBezTo>
                  <a:cubicBezTo>
                    <a:pt x="-20239" y="2586764"/>
                    <a:pt x="1888" y="1929974"/>
                    <a:pt x="737" y="1638240"/>
                  </a:cubicBezTo>
                  <a:cubicBezTo>
                    <a:pt x="-414" y="1346506"/>
                    <a:pt x="9366" y="1144596"/>
                    <a:pt x="105410" y="960446"/>
                  </a:cubicBezTo>
                  <a:cubicBezTo>
                    <a:pt x="201454" y="776296"/>
                    <a:pt x="488894" y="668278"/>
                    <a:pt x="577000" y="533340"/>
                  </a:cubicBezTo>
                  <a:cubicBezTo>
                    <a:pt x="599027" y="499606"/>
                    <a:pt x="707893" y="457339"/>
                    <a:pt x="725244" y="411599"/>
                  </a:cubicBezTo>
                  <a:cubicBezTo>
                    <a:pt x="731772" y="392690"/>
                    <a:pt x="1501703" y="18909"/>
                    <a:pt x="1508231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9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연도별 회의록 통계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결과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25719B0-A5FE-434C-A8C4-1C3132B93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86301"/>
              </p:ext>
            </p:extLst>
          </p:nvPr>
        </p:nvGraphicFramePr>
        <p:xfrm>
          <a:off x="5433641" y="4021867"/>
          <a:ext cx="3684920" cy="2042108"/>
        </p:xfrm>
        <a:graphic>
          <a:graphicData uri="http://schemas.openxmlformats.org/drawingml/2006/table">
            <a:tbl>
              <a:tblPr/>
              <a:tblGrid>
                <a:gridCol w="802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492">
                  <a:extLst>
                    <a:ext uri="{9D8B030D-6E8A-4147-A177-3AD203B41FA5}">
                      <a16:colId xmlns:a16="http://schemas.microsoft.com/office/drawing/2014/main" val="4061635002"/>
                    </a:ext>
                  </a:extLst>
                </a:gridCol>
                <a:gridCol w="918492">
                  <a:extLst>
                    <a:ext uri="{9D8B030D-6E8A-4147-A177-3AD203B41FA5}">
                      <a16:colId xmlns:a16="http://schemas.microsoft.com/office/drawing/2014/main" val="1655278225"/>
                    </a:ext>
                  </a:extLst>
                </a:gridCol>
              </a:tblGrid>
              <a:tr h="303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연도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회의록길이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발언수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발언자수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67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2017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845,360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2018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1,011,261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11,798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67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2019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1,093,647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11,850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67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2020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6,535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5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2021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618,288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98E3966F-9AB4-4931-BC93-FC18940A38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044702"/>
              </p:ext>
            </p:extLst>
          </p:nvPr>
        </p:nvGraphicFramePr>
        <p:xfrm>
          <a:off x="441993" y="1348516"/>
          <a:ext cx="4448896" cy="2363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43BAC932-7A42-43D3-8ACC-23F3F21C95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810754"/>
              </p:ext>
            </p:extLst>
          </p:nvPr>
        </p:nvGraphicFramePr>
        <p:xfrm>
          <a:off x="5225330" y="1254374"/>
          <a:ext cx="4113549" cy="2439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699B2386-7023-43E5-B132-F1A078C2FA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100122"/>
              </p:ext>
            </p:extLst>
          </p:nvPr>
        </p:nvGraphicFramePr>
        <p:xfrm>
          <a:off x="880315" y="3694001"/>
          <a:ext cx="4010574" cy="2458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모서리가 둥근 직사각형 29">
            <a:extLst>
              <a:ext uri="{FF2B5EF4-FFF2-40B4-BE49-F238E27FC236}">
                <a16:creationId xmlns:a16="http://schemas.microsoft.com/office/drawing/2014/main" id="{81251195-2741-4AFD-8AB0-44BD690DFEE0}"/>
              </a:ext>
            </a:extLst>
          </p:cNvPr>
          <p:cNvSpPr/>
          <p:nvPr/>
        </p:nvSpPr>
        <p:spPr>
          <a:xfrm>
            <a:off x="9470771" y="1779563"/>
            <a:ext cx="2257538" cy="4280371"/>
          </a:xfrm>
          <a:prstGeom prst="roundRect">
            <a:avLst/>
          </a:prstGeom>
          <a:noFill/>
          <a:ln w="101600"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ko-KR" altLang="en-US" sz="1700" dirty="0">
              <a:solidFill>
                <a:schemeClr val="tx1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회의록 길이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 발언수의 경우 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2017</a:t>
            </a: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년 부터 증가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2019</a:t>
            </a: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년에 최대값 기록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. 2020</a:t>
            </a: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년 부터는 감소 추세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코로나 영향으로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2020</a:t>
            </a: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년은 전년대비 회의록길이 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39%  </a:t>
            </a: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발언 수 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45%</a:t>
            </a:r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4C6055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    발언자 수 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30% </a:t>
            </a:r>
          </a:p>
          <a:p>
            <a:r>
              <a:rPr lang="ko-KR" altLang="en-US" sz="1400" dirty="0">
                <a:solidFill>
                  <a:srgbClr val="4C6055"/>
                </a:solidFill>
                <a:latin typeface="+mn-ea"/>
              </a:rPr>
              <a:t>    감소</a:t>
            </a:r>
            <a:r>
              <a:rPr lang="en-US" altLang="ko-KR" sz="1400" dirty="0">
                <a:solidFill>
                  <a:srgbClr val="4C6055"/>
                </a:solidFill>
                <a:latin typeface="+mn-ea"/>
              </a:rPr>
              <a:t>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F9D2AC-43BE-4F35-A212-AF2C8FB178E4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9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주요 키워드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결과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EE3B2602-870A-4A0B-A8B8-54A0CC8C4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021817"/>
              </p:ext>
            </p:extLst>
          </p:nvPr>
        </p:nvGraphicFramePr>
        <p:xfrm>
          <a:off x="370127" y="1221321"/>
          <a:ext cx="4944925" cy="3072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18F5F376-0997-4EE0-BABE-401EDAA053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065559"/>
              </p:ext>
            </p:extLst>
          </p:nvPr>
        </p:nvGraphicFramePr>
        <p:xfrm>
          <a:off x="5724812" y="1048664"/>
          <a:ext cx="5941194" cy="5360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모서리가 둥근 직사각형 19">
            <a:extLst>
              <a:ext uri="{FF2B5EF4-FFF2-40B4-BE49-F238E27FC236}">
                <a16:creationId xmlns:a16="http://schemas.microsoft.com/office/drawing/2014/main" id="{2CDD7205-3264-45AE-8246-80873B20B7FE}"/>
              </a:ext>
            </a:extLst>
          </p:cNvPr>
          <p:cNvSpPr/>
          <p:nvPr/>
        </p:nvSpPr>
        <p:spPr>
          <a:xfrm>
            <a:off x="525994" y="4371838"/>
            <a:ext cx="4482523" cy="1935054"/>
          </a:xfrm>
          <a:prstGeom prst="roundRect">
            <a:avLst/>
          </a:prstGeom>
          <a:noFill/>
          <a:ln w="101600"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ko-KR" altLang="en-US" sz="170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+mn-ea"/>
              </a:rPr>
              <a:t>   </a:t>
            </a:r>
            <a:endParaRPr lang="en-US" altLang="ko-KR" sz="17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F6897-915A-4A37-84E9-2CDAE24BAE68}"/>
              </a:ext>
            </a:extLst>
          </p:cNvPr>
          <p:cNvSpPr txBox="1"/>
          <p:nvPr/>
        </p:nvSpPr>
        <p:spPr>
          <a:xfrm>
            <a:off x="637839" y="4491010"/>
            <a:ext cx="43515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C6055"/>
                </a:solidFill>
              </a:rPr>
              <a:t>최근 건축법</a:t>
            </a:r>
            <a:r>
              <a:rPr lang="en-US" altLang="ko-KR" sz="1400" dirty="0">
                <a:solidFill>
                  <a:srgbClr val="4C6055"/>
                </a:solidFill>
              </a:rPr>
              <a:t>, </a:t>
            </a:r>
            <a:r>
              <a:rPr lang="ko-KR" altLang="en-US" sz="1400" dirty="0">
                <a:solidFill>
                  <a:srgbClr val="4C6055"/>
                </a:solidFill>
              </a:rPr>
              <a:t>서울특별시교육청 화장실 관리 조례 빈도 증가 추세</a:t>
            </a: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C6055"/>
                </a:solidFill>
              </a:rPr>
              <a:t>법률 빈도 </a:t>
            </a:r>
            <a:r>
              <a:rPr lang="en-US" altLang="ko-KR" sz="1400" dirty="0">
                <a:solidFill>
                  <a:srgbClr val="4C6055"/>
                </a:solidFill>
              </a:rPr>
              <a:t>Top3: </a:t>
            </a:r>
            <a:r>
              <a:rPr lang="ko-KR" altLang="en-US" sz="1400" dirty="0">
                <a:solidFill>
                  <a:srgbClr val="4C6055"/>
                </a:solidFill>
              </a:rPr>
              <a:t>지방자치법</a:t>
            </a:r>
            <a:r>
              <a:rPr lang="en-US" altLang="ko-KR" sz="1400" dirty="0">
                <a:solidFill>
                  <a:srgbClr val="4C6055"/>
                </a:solidFill>
              </a:rPr>
              <a:t>, </a:t>
            </a:r>
            <a:r>
              <a:rPr lang="ko-KR" altLang="en-US" sz="1400" dirty="0">
                <a:solidFill>
                  <a:srgbClr val="4C6055"/>
                </a:solidFill>
              </a:rPr>
              <a:t>사립학교법</a:t>
            </a:r>
            <a:r>
              <a:rPr lang="en-US" altLang="ko-KR" sz="1400" dirty="0">
                <a:solidFill>
                  <a:srgbClr val="4C6055"/>
                </a:solidFill>
              </a:rPr>
              <a:t>, </a:t>
            </a:r>
            <a:r>
              <a:rPr lang="ko-KR" altLang="en-US" sz="1400" dirty="0">
                <a:solidFill>
                  <a:srgbClr val="4C6055"/>
                </a:solidFill>
              </a:rPr>
              <a:t>헌법</a:t>
            </a: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C6055"/>
                </a:solidFill>
              </a:rPr>
              <a:t>조례 빈도 </a:t>
            </a:r>
            <a:r>
              <a:rPr lang="en-US" altLang="ko-KR" sz="1400" dirty="0">
                <a:solidFill>
                  <a:srgbClr val="4C6055"/>
                </a:solidFill>
              </a:rPr>
              <a:t>Top3: </a:t>
            </a:r>
            <a:r>
              <a:rPr lang="ko-KR" altLang="en-US" sz="1400" dirty="0">
                <a:solidFill>
                  <a:srgbClr val="4C6055"/>
                </a:solidFill>
              </a:rPr>
              <a:t>서울특별시의회 행정사무감사 및 조사에 관한 조례</a:t>
            </a:r>
            <a:r>
              <a:rPr lang="en-US" altLang="ko-KR" sz="1400" dirty="0">
                <a:solidFill>
                  <a:srgbClr val="4C6055"/>
                </a:solidFill>
              </a:rPr>
              <a:t>, </a:t>
            </a:r>
            <a:r>
              <a:rPr lang="ko-KR" altLang="en-US" sz="1400" dirty="0">
                <a:solidFill>
                  <a:srgbClr val="4C6055"/>
                </a:solidFill>
              </a:rPr>
              <a:t>학생인권조례</a:t>
            </a:r>
            <a:r>
              <a:rPr lang="en-US" altLang="ko-KR" sz="1400" dirty="0">
                <a:solidFill>
                  <a:srgbClr val="4C6055"/>
                </a:solidFill>
              </a:rPr>
              <a:t>, </a:t>
            </a:r>
            <a:r>
              <a:rPr lang="ko-KR" altLang="en-US" sz="1400" dirty="0">
                <a:solidFill>
                  <a:srgbClr val="4C6055"/>
                </a:solidFill>
              </a:rPr>
              <a:t>서울특별시교육감 행정권한의 위임에 관한 조례</a:t>
            </a:r>
            <a:endParaRPr lang="en-US" altLang="ko-KR" sz="1400" dirty="0">
              <a:solidFill>
                <a:srgbClr val="4C6055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C28FDD-5B0F-49EF-BEEF-A8644A6BB722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63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단어 빈도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결과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947A9EB-D206-4C81-A3D3-B7E2E3AED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650774"/>
              </p:ext>
            </p:extLst>
          </p:nvPr>
        </p:nvGraphicFramePr>
        <p:xfrm>
          <a:off x="658008" y="1226654"/>
          <a:ext cx="7721477" cy="4941556"/>
        </p:xfrm>
        <a:graphic>
          <a:graphicData uri="http://schemas.openxmlformats.org/drawingml/2006/table">
            <a:tbl>
              <a:tblPr/>
              <a:tblGrid>
                <a:gridCol w="573732">
                  <a:extLst>
                    <a:ext uri="{9D8B030D-6E8A-4147-A177-3AD203B41FA5}">
                      <a16:colId xmlns:a16="http://schemas.microsoft.com/office/drawing/2014/main" val="1952702857"/>
                    </a:ext>
                  </a:extLst>
                </a:gridCol>
                <a:gridCol w="809178">
                  <a:extLst>
                    <a:ext uri="{9D8B030D-6E8A-4147-A177-3AD203B41FA5}">
                      <a16:colId xmlns:a16="http://schemas.microsoft.com/office/drawing/2014/main" val="2289619708"/>
                    </a:ext>
                  </a:extLst>
                </a:gridCol>
                <a:gridCol w="727969">
                  <a:extLst>
                    <a:ext uri="{9D8B030D-6E8A-4147-A177-3AD203B41FA5}">
                      <a16:colId xmlns:a16="http://schemas.microsoft.com/office/drawing/2014/main" val="332151453"/>
                    </a:ext>
                  </a:extLst>
                </a:gridCol>
                <a:gridCol w="829498">
                  <a:extLst>
                    <a:ext uri="{9D8B030D-6E8A-4147-A177-3AD203B41FA5}">
                      <a16:colId xmlns:a16="http://schemas.microsoft.com/office/drawing/2014/main" val="4042098507"/>
                    </a:ext>
                  </a:extLst>
                </a:gridCol>
                <a:gridCol w="573732">
                  <a:extLst>
                    <a:ext uri="{9D8B030D-6E8A-4147-A177-3AD203B41FA5}">
                      <a16:colId xmlns:a16="http://schemas.microsoft.com/office/drawing/2014/main" val="2672791998"/>
                    </a:ext>
                  </a:extLst>
                </a:gridCol>
                <a:gridCol w="828724">
                  <a:extLst>
                    <a:ext uri="{9D8B030D-6E8A-4147-A177-3AD203B41FA5}">
                      <a16:colId xmlns:a16="http://schemas.microsoft.com/office/drawing/2014/main" val="1009766640"/>
                    </a:ext>
                  </a:extLst>
                </a:gridCol>
                <a:gridCol w="573732">
                  <a:extLst>
                    <a:ext uri="{9D8B030D-6E8A-4147-A177-3AD203B41FA5}">
                      <a16:colId xmlns:a16="http://schemas.microsoft.com/office/drawing/2014/main" val="3187623375"/>
                    </a:ext>
                  </a:extLst>
                </a:gridCol>
                <a:gridCol w="828724">
                  <a:extLst>
                    <a:ext uri="{9D8B030D-6E8A-4147-A177-3AD203B41FA5}">
                      <a16:colId xmlns:a16="http://schemas.microsoft.com/office/drawing/2014/main" val="3526297986"/>
                    </a:ext>
                  </a:extLst>
                </a:gridCol>
                <a:gridCol w="573732">
                  <a:extLst>
                    <a:ext uri="{9D8B030D-6E8A-4147-A177-3AD203B41FA5}">
                      <a16:colId xmlns:a16="http://schemas.microsoft.com/office/drawing/2014/main" val="15367373"/>
                    </a:ext>
                  </a:extLst>
                </a:gridCol>
                <a:gridCol w="828724">
                  <a:extLst>
                    <a:ext uri="{9D8B030D-6E8A-4147-A177-3AD203B41FA5}">
                      <a16:colId xmlns:a16="http://schemas.microsoft.com/office/drawing/2014/main" val="2346382239"/>
                    </a:ext>
                  </a:extLst>
                </a:gridCol>
                <a:gridCol w="573732">
                  <a:extLst>
                    <a:ext uri="{9D8B030D-6E8A-4147-A177-3AD203B41FA5}">
                      <a16:colId xmlns:a16="http://schemas.microsoft.com/office/drawing/2014/main" val="3618569203"/>
                    </a:ext>
                  </a:extLst>
                </a:gridCol>
              </a:tblGrid>
              <a:tr h="18271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71056"/>
                  </a:ext>
                </a:extLst>
              </a:tr>
              <a:tr h="191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08103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415695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유치원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838921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699095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31331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유치원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049111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722931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48335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189767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도서관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585283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33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개방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169275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00CC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코로나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04526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도서관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유치원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731102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사립유치원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유치원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사립유치원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도서관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4166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473008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유치원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979146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교실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초등학교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33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화장실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246076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33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그린스마트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912696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868107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33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사립학교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006963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고등학교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91700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초등학교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초등학교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412796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80882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대책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156634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>
                          <a:solidFill>
                            <a:srgbClr val="00CC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코로나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558225"/>
                  </a:ext>
                </a:extLst>
              </a:tr>
              <a:tr h="1827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중학교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937053"/>
                  </a:ext>
                </a:extLst>
              </a:tr>
            </a:tbl>
          </a:graphicData>
        </a:graphic>
      </p:graphicFrame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8A6C61DA-FF6B-466D-8401-40A987F90224}"/>
              </a:ext>
            </a:extLst>
          </p:cNvPr>
          <p:cNvSpPr/>
          <p:nvPr/>
        </p:nvSpPr>
        <p:spPr>
          <a:xfrm>
            <a:off x="8553272" y="1407200"/>
            <a:ext cx="3149016" cy="4507039"/>
          </a:xfrm>
          <a:prstGeom prst="roundRect">
            <a:avLst/>
          </a:prstGeom>
          <a:solidFill>
            <a:srgbClr val="F2F2F2"/>
          </a:solidFill>
          <a:ln w="101600"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ko-KR" altLang="en-US" sz="17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  </a:t>
            </a:r>
            <a:endParaRPr lang="en-US" altLang="ko-KR" sz="1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85CFEA-3BDF-42BC-B077-92DA5819A268}"/>
              </a:ext>
            </a:extLst>
          </p:cNvPr>
          <p:cNvSpPr txBox="1"/>
          <p:nvPr/>
        </p:nvSpPr>
        <p:spPr>
          <a:xfrm>
            <a:off x="8723908" y="2054057"/>
            <a:ext cx="28858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C6055"/>
                </a:solidFill>
              </a:rPr>
              <a:t>지적사항 중 자료 제출에 대한 내역 매년 등장</a:t>
            </a: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C6055"/>
                </a:solidFill>
              </a:rPr>
              <a:t>유치원 관련 내역 매년 등장   </a:t>
            </a:r>
            <a:r>
              <a:rPr lang="en-US" altLang="ko-KR" sz="1400" dirty="0">
                <a:solidFill>
                  <a:srgbClr val="4C6055"/>
                </a:solidFill>
              </a:rPr>
              <a:t>- 2020</a:t>
            </a:r>
            <a:r>
              <a:rPr lang="ko-KR" altLang="en-US" sz="1400" dirty="0">
                <a:solidFill>
                  <a:srgbClr val="4C6055"/>
                </a:solidFill>
              </a:rPr>
              <a:t>년 매입형 유치원 이슈</a:t>
            </a: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4C6055"/>
                </a:solidFill>
              </a:rPr>
              <a:t>2018</a:t>
            </a:r>
            <a:r>
              <a:rPr lang="ko-KR" altLang="en-US" sz="1400" dirty="0">
                <a:solidFill>
                  <a:srgbClr val="4C6055"/>
                </a:solidFill>
              </a:rPr>
              <a:t>년 장안초등학교 정문 개방 내역 등장</a:t>
            </a: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4C6055"/>
                </a:solidFill>
              </a:rPr>
              <a:t>2020</a:t>
            </a:r>
            <a:r>
              <a:rPr lang="ko-KR" altLang="en-US" sz="1400" dirty="0">
                <a:solidFill>
                  <a:srgbClr val="4C6055"/>
                </a:solidFill>
              </a:rPr>
              <a:t>년 코로나 등장하였으며</a:t>
            </a:r>
            <a:r>
              <a:rPr lang="en-US" altLang="ko-KR" sz="1400" dirty="0">
                <a:solidFill>
                  <a:srgbClr val="4C6055"/>
                </a:solidFill>
              </a:rPr>
              <a:t>2021</a:t>
            </a:r>
            <a:r>
              <a:rPr lang="ko-KR" altLang="en-US" sz="1400" dirty="0">
                <a:solidFill>
                  <a:srgbClr val="4C6055"/>
                </a:solidFill>
              </a:rPr>
              <a:t>년 코로나 출현 빈도 감소</a:t>
            </a: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4C6055"/>
                </a:solidFill>
              </a:rPr>
              <a:t>2021</a:t>
            </a:r>
            <a:r>
              <a:rPr lang="ko-KR" altLang="en-US" sz="1400" dirty="0">
                <a:solidFill>
                  <a:srgbClr val="4C6055"/>
                </a:solidFill>
              </a:rPr>
              <a:t>년 </a:t>
            </a:r>
            <a:r>
              <a:rPr lang="ko-KR" altLang="en-US" sz="1400" dirty="0" err="1">
                <a:solidFill>
                  <a:srgbClr val="4C6055"/>
                </a:solidFill>
              </a:rPr>
              <a:t>그린스마트</a:t>
            </a:r>
            <a:r>
              <a:rPr lang="ko-KR" altLang="en-US" sz="1400" dirty="0">
                <a:solidFill>
                  <a:srgbClr val="4C6055"/>
                </a:solidFill>
              </a:rPr>
              <a:t> 미래학교</a:t>
            </a:r>
            <a:r>
              <a:rPr lang="en-US" altLang="ko-KR" sz="1400" dirty="0">
                <a:solidFill>
                  <a:srgbClr val="4C6055"/>
                </a:solidFill>
              </a:rPr>
              <a:t>,</a:t>
            </a:r>
            <a:r>
              <a:rPr lang="ko-KR" altLang="en-US" sz="1400" dirty="0">
                <a:solidFill>
                  <a:srgbClr val="4C6055"/>
                </a:solidFill>
              </a:rPr>
              <a:t>장애인 관련 내역 등장</a:t>
            </a:r>
            <a:endParaRPr lang="en-US" altLang="ko-KR" sz="1400" dirty="0">
              <a:solidFill>
                <a:srgbClr val="4C60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8066E53-3C91-4947-88E2-61FDA14BEDDE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687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단어 빈도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결과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8585DAAC-085F-4890-8942-57B8DDB4F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6577619"/>
              </p:ext>
            </p:extLst>
          </p:nvPr>
        </p:nvGraphicFramePr>
        <p:xfrm>
          <a:off x="408276" y="1414570"/>
          <a:ext cx="8133628" cy="4403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3F0E3EE2-25F2-45CE-97A7-DDC002B09079}"/>
              </a:ext>
            </a:extLst>
          </p:cNvPr>
          <p:cNvSpPr/>
          <p:nvPr/>
        </p:nvSpPr>
        <p:spPr>
          <a:xfrm>
            <a:off x="8541904" y="1361399"/>
            <a:ext cx="3160384" cy="4403029"/>
          </a:xfrm>
          <a:prstGeom prst="roundRect">
            <a:avLst/>
          </a:prstGeom>
          <a:noFill/>
          <a:ln w="101600"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ko-KR" altLang="en-US" sz="170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+mn-ea"/>
              </a:rPr>
              <a:t>   </a:t>
            </a:r>
            <a:endParaRPr lang="en-US" altLang="ko-KR" sz="17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D24CD6-457E-454E-BA7F-253E70D5058D}"/>
              </a:ext>
            </a:extLst>
          </p:cNvPr>
          <p:cNvSpPr/>
          <p:nvPr/>
        </p:nvSpPr>
        <p:spPr>
          <a:xfrm>
            <a:off x="8559161" y="1633162"/>
            <a:ext cx="291697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C6055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자료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’, ‘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서울시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’, 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지원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’, ‘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교육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의 빈도는 전체 회의록 길이와 비슷한 추세</a:t>
            </a:r>
            <a:endParaRPr lang="en-US" altLang="ko-KR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C6055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예산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’, ‘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운영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의 빈도는 감소하는 추세 </a:t>
            </a:r>
            <a:endParaRPr lang="en-US" altLang="ko-KR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C6055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지적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은 매년 감소하는 추세를 보이다가 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2021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년 다시 증가</a:t>
            </a:r>
            <a:endParaRPr lang="en-US" altLang="ko-KR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ko-KR" altLang="en-US" dirty="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8FDD1E-AEEC-421C-B950-2B058741F652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068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90278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B9ADA1"/>
              </a:solidFill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2400" b="1" kern="0" dirty="0">
                <a:solidFill>
                  <a:srgbClr val="4C6055"/>
                </a:solidFill>
              </a:rPr>
              <a:t> 단어 빈도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결과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E54DA9-7FD4-45AD-8616-D0C41FFE5C11}"/>
              </a:ext>
            </a:extLst>
          </p:cNvPr>
          <p:cNvSpPr txBox="1"/>
          <p:nvPr/>
        </p:nvSpPr>
        <p:spPr>
          <a:xfrm>
            <a:off x="3838782" y="959005"/>
            <a:ext cx="366910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100" b="1" kern="0" dirty="0">
                <a:solidFill>
                  <a:srgbClr val="4C6055"/>
                </a:solidFill>
              </a:rPr>
              <a:t>※ </a:t>
            </a:r>
            <a:r>
              <a:rPr lang="ko-KR" altLang="en-US" sz="1100" b="1" kern="0" dirty="0">
                <a:solidFill>
                  <a:srgbClr val="4C6055"/>
                </a:solidFill>
              </a:rPr>
              <a:t>개인정보 보호를 위해 이름은 표기하지 않았습니다</a:t>
            </a:r>
            <a:r>
              <a:rPr lang="en-US" altLang="ko-KR" sz="1100" b="1" kern="0" dirty="0">
                <a:solidFill>
                  <a:srgbClr val="4C6055"/>
                </a:solidFill>
              </a:rPr>
              <a:t>.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FE902B0-8165-44C2-801A-C8353A7CB54E}"/>
              </a:ext>
            </a:extLst>
          </p:cNvPr>
          <p:cNvSpPr/>
          <p:nvPr/>
        </p:nvSpPr>
        <p:spPr>
          <a:xfrm>
            <a:off x="674744" y="1359415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115FE50-ADCB-430E-AA3F-7A642BB97C61}"/>
              </a:ext>
            </a:extLst>
          </p:cNvPr>
          <p:cNvSpPr/>
          <p:nvPr/>
        </p:nvSpPr>
        <p:spPr>
          <a:xfrm>
            <a:off x="648744" y="3962402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E1D49DB-7DF0-4DFE-82C5-E13F1FAE6ABE}"/>
              </a:ext>
            </a:extLst>
          </p:cNvPr>
          <p:cNvSpPr/>
          <p:nvPr/>
        </p:nvSpPr>
        <p:spPr>
          <a:xfrm>
            <a:off x="4055149" y="3962402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BCA365F-24CA-41A3-BBA7-D175780F8564}"/>
              </a:ext>
            </a:extLst>
          </p:cNvPr>
          <p:cNvSpPr/>
          <p:nvPr/>
        </p:nvSpPr>
        <p:spPr>
          <a:xfrm>
            <a:off x="4060118" y="1358511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03FCD9C-9FE2-4E25-8210-9CDCAE890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18735" r="18670" b="23753"/>
          <a:stretch/>
        </p:blipFill>
        <p:spPr>
          <a:xfrm>
            <a:off x="686630" y="1528953"/>
            <a:ext cx="3001860" cy="184557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262C367-E8DD-41D2-AEE9-2B9B5F795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4" t="17837" r="24932" b="21506"/>
          <a:stretch/>
        </p:blipFill>
        <p:spPr>
          <a:xfrm>
            <a:off x="674744" y="4224012"/>
            <a:ext cx="3005921" cy="189735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599B40C-E493-42A6-B411-7AB39D02A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9" t="17537" r="26376" b="27773"/>
          <a:stretch/>
        </p:blipFill>
        <p:spPr>
          <a:xfrm>
            <a:off x="4120437" y="1475192"/>
            <a:ext cx="2941344" cy="193442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B5B3F08-CB01-421A-B800-32D764952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0" t="13657" r="17775" b="27198"/>
          <a:stretch/>
        </p:blipFill>
        <p:spPr>
          <a:xfrm>
            <a:off x="4094829" y="4089637"/>
            <a:ext cx="3022302" cy="1843400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FF45898-FF1D-4503-9303-B382EDD4EDC5}"/>
              </a:ext>
            </a:extLst>
          </p:cNvPr>
          <p:cNvSpPr/>
          <p:nvPr/>
        </p:nvSpPr>
        <p:spPr>
          <a:xfrm>
            <a:off x="7648564" y="1356514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637550-39B8-49F5-BBD9-91A888AA96D0}"/>
              </a:ext>
            </a:extLst>
          </p:cNvPr>
          <p:cNvSpPr/>
          <p:nvPr/>
        </p:nvSpPr>
        <p:spPr>
          <a:xfrm>
            <a:off x="7648564" y="3965620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477E5B2-4F29-4F58-B953-AA78040666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0" t="17537" r="18051" b="17612"/>
          <a:stretch/>
        </p:blipFill>
        <p:spPr>
          <a:xfrm>
            <a:off x="7648564" y="1460293"/>
            <a:ext cx="3023644" cy="200979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3EE6E19-0A68-447D-AEBF-695A0C36CE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3" t="14243" r="19908" b="23453"/>
          <a:stretch/>
        </p:blipFill>
        <p:spPr>
          <a:xfrm>
            <a:off x="7698626" y="4071879"/>
            <a:ext cx="2959869" cy="2048054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A07627A-9795-4AC3-9E61-453A35161CE5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4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90278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B9ADA1"/>
              </a:solidFill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2400" b="1" kern="0" dirty="0">
                <a:solidFill>
                  <a:srgbClr val="4C6055"/>
                </a:solidFill>
              </a:rPr>
              <a:t> 단어 빈도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결과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E54DA9-7FD4-45AD-8616-D0C41FFE5C11}"/>
              </a:ext>
            </a:extLst>
          </p:cNvPr>
          <p:cNvSpPr txBox="1"/>
          <p:nvPr/>
        </p:nvSpPr>
        <p:spPr>
          <a:xfrm>
            <a:off x="3838782" y="959005"/>
            <a:ext cx="366910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100" b="1" kern="0" dirty="0">
                <a:solidFill>
                  <a:srgbClr val="4C6055"/>
                </a:solidFill>
              </a:rPr>
              <a:t>※ </a:t>
            </a:r>
            <a:r>
              <a:rPr lang="ko-KR" altLang="en-US" sz="1100" b="1" kern="0" dirty="0">
                <a:solidFill>
                  <a:srgbClr val="4C6055"/>
                </a:solidFill>
              </a:rPr>
              <a:t>개인정보 보호를 위해 이름은 표기하지 않았습니다</a:t>
            </a:r>
            <a:r>
              <a:rPr lang="en-US" altLang="ko-KR" sz="1100" b="1" kern="0" dirty="0">
                <a:solidFill>
                  <a:srgbClr val="4C6055"/>
                </a:solidFill>
              </a:rPr>
              <a:t>.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FE902B0-8165-44C2-801A-C8353A7CB54E}"/>
              </a:ext>
            </a:extLst>
          </p:cNvPr>
          <p:cNvSpPr/>
          <p:nvPr/>
        </p:nvSpPr>
        <p:spPr>
          <a:xfrm>
            <a:off x="674744" y="1359415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115FE50-ADCB-430E-AA3F-7A642BB97C61}"/>
              </a:ext>
            </a:extLst>
          </p:cNvPr>
          <p:cNvSpPr/>
          <p:nvPr/>
        </p:nvSpPr>
        <p:spPr>
          <a:xfrm>
            <a:off x="648744" y="3962402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E1D49DB-7DF0-4DFE-82C5-E13F1FAE6ABE}"/>
              </a:ext>
            </a:extLst>
          </p:cNvPr>
          <p:cNvSpPr/>
          <p:nvPr/>
        </p:nvSpPr>
        <p:spPr>
          <a:xfrm>
            <a:off x="4055148" y="3962401"/>
            <a:ext cx="3176161" cy="2265077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BCA365F-24CA-41A3-BBA7-D175780F8564}"/>
              </a:ext>
            </a:extLst>
          </p:cNvPr>
          <p:cNvSpPr/>
          <p:nvPr/>
        </p:nvSpPr>
        <p:spPr>
          <a:xfrm>
            <a:off x="4060118" y="1358511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FF45898-FF1D-4503-9303-B382EDD4EDC5}"/>
              </a:ext>
            </a:extLst>
          </p:cNvPr>
          <p:cNvSpPr/>
          <p:nvPr/>
        </p:nvSpPr>
        <p:spPr>
          <a:xfrm>
            <a:off x="7648564" y="1356514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637550-39B8-49F5-BBD9-91A888AA96D0}"/>
              </a:ext>
            </a:extLst>
          </p:cNvPr>
          <p:cNvSpPr/>
          <p:nvPr/>
        </p:nvSpPr>
        <p:spPr>
          <a:xfrm>
            <a:off x="7648564" y="3965620"/>
            <a:ext cx="3176161" cy="226185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6EF4897-B3B4-4A3D-8DE5-C7696E6EC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9" t="19035" r="19220" b="19709"/>
          <a:stretch/>
        </p:blipFill>
        <p:spPr>
          <a:xfrm>
            <a:off x="725825" y="1502898"/>
            <a:ext cx="3045415" cy="20487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1FAE1CD-C4D9-4BC0-AC77-9E1D7CDA2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7" t="18214" r="23968" b="20459"/>
          <a:stretch/>
        </p:blipFill>
        <p:spPr>
          <a:xfrm>
            <a:off x="567147" y="4109882"/>
            <a:ext cx="3038167" cy="21175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7753CC7-41D0-484E-A871-AC31C6AD35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5" t="15290" r="22523" b="20008"/>
          <a:stretch/>
        </p:blipFill>
        <p:spPr>
          <a:xfrm>
            <a:off x="4180279" y="1455828"/>
            <a:ext cx="2933704" cy="20887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75A1E60-BA6B-4A46-A59A-E1D317A5A1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21432" r="21903" b="23303"/>
          <a:stretch/>
        </p:blipFill>
        <p:spPr>
          <a:xfrm>
            <a:off x="4136747" y="4109882"/>
            <a:ext cx="3004218" cy="204186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2FDF464-B85E-4006-836D-B5DBE0FB0A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9" t="14092" r="20115" b="32140"/>
          <a:stretch/>
        </p:blipFill>
        <p:spPr>
          <a:xfrm>
            <a:off x="7696919" y="4052283"/>
            <a:ext cx="3010092" cy="214626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315E7D-8E6E-4D6F-8AB0-412534CF34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9840" r="21835" b="16713"/>
          <a:stretch/>
        </p:blipFill>
        <p:spPr>
          <a:xfrm>
            <a:off x="7668889" y="1368752"/>
            <a:ext cx="3035978" cy="2140444"/>
          </a:xfrm>
          <a:prstGeom prst="rect">
            <a:avLst/>
          </a:prstGeom>
          <a:ln>
            <a:noFill/>
          </a:ln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18FFE62-C0AE-446E-8969-CE168AFC5A6F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2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90278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B9ADA1"/>
              </a:solidFill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2400" b="1" kern="0" dirty="0">
                <a:solidFill>
                  <a:srgbClr val="4C6055"/>
                </a:solidFill>
              </a:rPr>
              <a:t> 단어 빈도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결과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E54DA9-7FD4-45AD-8616-D0C41FFE5C11}"/>
              </a:ext>
            </a:extLst>
          </p:cNvPr>
          <p:cNvSpPr txBox="1"/>
          <p:nvPr/>
        </p:nvSpPr>
        <p:spPr>
          <a:xfrm>
            <a:off x="3838782" y="959005"/>
            <a:ext cx="366910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100" b="1" kern="0" dirty="0">
                <a:solidFill>
                  <a:srgbClr val="4C6055"/>
                </a:solidFill>
              </a:rPr>
              <a:t>※ </a:t>
            </a:r>
            <a:r>
              <a:rPr lang="ko-KR" altLang="en-US" sz="1100" b="1" kern="0" dirty="0">
                <a:solidFill>
                  <a:srgbClr val="4C6055"/>
                </a:solidFill>
              </a:rPr>
              <a:t>개인정보 보호를 위해 이름은 표기하지 않았습니다</a:t>
            </a:r>
            <a:r>
              <a:rPr lang="en-US" altLang="ko-KR" sz="1100" b="1" kern="0" dirty="0">
                <a:solidFill>
                  <a:srgbClr val="4C6055"/>
                </a:solidFill>
              </a:rPr>
              <a:t>.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15FE191-A5A5-4A91-8FDB-40F7A6767708}"/>
              </a:ext>
            </a:extLst>
          </p:cNvPr>
          <p:cNvSpPr/>
          <p:nvPr/>
        </p:nvSpPr>
        <p:spPr>
          <a:xfrm>
            <a:off x="637839" y="1736657"/>
            <a:ext cx="3061982" cy="2256638"/>
          </a:xfrm>
          <a:prstGeom prst="roundRect">
            <a:avLst/>
          </a:prstGeom>
          <a:noFill/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D1EC4CAB-534E-48F8-9116-E52F41E98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1" t="14092" r="21757" b="18061"/>
          <a:stretch/>
        </p:blipFill>
        <p:spPr>
          <a:xfrm>
            <a:off x="650841" y="1828975"/>
            <a:ext cx="3048980" cy="2117557"/>
          </a:xfrm>
          <a:prstGeom prst="rect">
            <a:avLst/>
          </a:prstGeom>
        </p:spPr>
      </p:pic>
      <p:sp>
        <p:nvSpPr>
          <p:cNvPr id="62" name="모서리가 둥근 직사각형 19">
            <a:extLst>
              <a:ext uri="{FF2B5EF4-FFF2-40B4-BE49-F238E27FC236}">
                <a16:creationId xmlns:a16="http://schemas.microsoft.com/office/drawing/2014/main" id="{528D2B18-6521-443A-8146-097D9DDEE51B}"/>
              </a:ext>
            </a:extLst>
          </p:cNvPr>
          <p:cNvSpPr/>
          <p:nvPr/>
        </p:nvSpPr>
        <p:spPr>
          <a:xfrm>
            <a:off x="4813957" y="1736657"/>
            <a:ext cx="4078373" cy="3959468"/>
          </a:xfrm>
          <a:prstGeom prst="roundRect">
            <a:avLst/>
          </a:prstGeom>
          <a:noFill/>
          <a:ln w="101600"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ko-KR" altLang="en-US" sz="170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+mn-ea"/>
              </a:rPr>
              <a:t>   </a:t>
            </a:r>
            <a:endParaRPr lang="en-US" altLang="ko-KR" sz="17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D7648A-72DC-4E76-B55C-334E9E79D471}"/>
              </a:ext>
            </a:extLst>
          </p:cNvPr>
          <p:cNvSpPr/>
          <p:nvPr/>
        </p:nvSpPr>
        <p:spPr>
          <a:xfrm>
            <a:off x="4831215" y="2000325"/>
            <a:ext cx="291697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C6DF72-901D-43CF-AAC1-2A1BE20661DF}"/>
              </a:ext>
            </a:extLst>
          </p:cNvPr>
          <p:cNvSpPr/>
          <p:nvPr/>
        </p:nvSpPr>
        <p:spPr>
          <a:xfrm>
            <a:off x="5027938" y="2053359"/>
            <a:ext cx="3763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C6055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BAD6E3-2AE9-4E82-BE44-A875B0189F17}"/>
              </a:ext>
            </a:extLst>
          </p:cNvPr>
          <p:cNvSpPr/>
          <p:nvPr/>
        </p:nvSpPr>
        <p:spPr>
          <a:xfrm>
            <a:off x="4999494" y="2103565"/>
            <a:ext cx="36745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C6055"/>
                </a:solidFill>
                <a:latin typeface="+mn-ea"/>
              </a:rPr>
              <a:t>예산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자료 등 회의에 전반적으로 필요한 단어는 대부분의 위원이 높은 빈도를 보임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C6055"/>
                </a:solidFill>
                <a:latin typeface="+mn-ea"/>
              </a:rPr>
              <a:t>도서관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화장실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유치원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4C6055"/>
                </a:solidFill>
                <a:latin typeface="+mn-ea"/>
              </a:rPr>
              <a:t>그린스마트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 미래학교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등 해당 년도의 주요 이슈에 관련된 단어는 여러 위원이 높은 빈도를 보임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C6055"/>
              </a:solidFill>
              <a:latin typeface="+mn-ea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C6055"/>
                </a:solidFill>
                <a:latin typeface="+mn-ea"/>
              </a:rPr>
              <a:t>특성화고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C6055"/>
                </a:solidFill>
                <a:latin typeface="+mn-ea"/>
              </a:rPr>
              <a:t>급식 등 특정 단어는  일부 위원에서만 높은 빈도를 보임</a:t>
            </a:r>
            <a:r>
              <a:rPr lang="en-US" altLang="ko-KR" dirty="0">
                <a:solidFill>
                  <a:srgbClr val="4C6055"/>
                </a:solidFill>
                <a:latin typeface="+mn-ea"/>
              </a:rPr>
              <a:t>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C6055"/>
              </a:solidFill>
              <a:latin typeface="+mn-ea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9830068-34C4-4BF4-950A-2E0663E7F24C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8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3453477" y="2512794"/>
            <a:ext cx="5285045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1.</a:t>
            </a:r>
            <a:r>
              <a:rPr lang="ko-KR" altLang="en-US" sz="3600" b="1" i="1" kern="0" dirty="0">
                <a:solidFill>
                  <a:prstClr val="white"/>
                </a:solidFill>
              </a:rPr>
              <a:t> 분석 개요</a:t>
            </a:r>
            <a:endParaRPr lang="en-US" altLang="ko-KR" sz="3600" b="1" i="1" kern="0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03037-AD29-485F-8B4D-DDACA52BDA66}"/>
              </a:ext>
            </a:extLst>
          </p:cNvPr>
          <p:cNvGrpSpPr/>
          <p:nvPr/>
        </p:nvGrpSpPr>
        <p:grpSpPr>
          <a:xfrm>
            <a:off x="9932574" y="0"/>
            <a:ext cx="2259426" cy="6902038"/>
            <a:chOff x="9813857" y="319114"/>
            <a:chExt cx="2002915" cy="6118455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C41914B5-39B2-490C-AD76-44758B753006}"/>
                </a:ext>
              </a:extLst>
            </p:cNvPr>
            <p:cNvSpPr/>
            <p:nvPr/>
          </p:nvSpPr>
          <p:spPr>
            <a:xfrm>
              <a:off x="10355814" y="332005"/>
              <a:ext cx="1448929" cy="4700109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9353" h="2592982">
                  <a:moveTo>
                    <a:pt x="0" y="0"/>
                  </a:moveTo>
                  <a:lnTo>
                    <a:pt x="75415" y="0"/>
                  </a:lnTo>
                  <a:lnTo>
                    <a:pt x="83093" y="51100"/>
                  </a:lnTo>
                  <a:cubicBezTo>
                    <a:pt x="91593" y="100974"/>
                    <a:pt x="101382" y="148599"/>
                    <a:pt x="113553" y="188816"/>
                  </a:cubicBezTo>
                  <a:cubicBezTo>
                    <a:pt x="162236" y="349683"/>
                    <a:pt x="259603" y="485149"/>
                    <a:pt x="304053" y="646016"/>
                  </a:cubicBezTo>
                  <a:cubicBezTo>
                    <a:pt x="348503" y="806883"/>
                    <a:pt x="320986" y="902133"/>
                    <a:pt x="380253" y="1154016"/>
                  </a:cubicBezTo>
                  <a:cubicBezTo>
                    <a:pt x="439520" y="1405899"/>
                    <a:pt x="581336" y="1928716"/>
                    <a:pt x="659653" y="2157316"/>
                  </a:cubicBezTo>
                  <a:cubicBezTo>
                    <a:pt x="698811" y="2271616"/>
                    <a:pt x="732149" y="2322945"/>
                    <a:pt x="762841" y="2366072"/>
                  </a:cubicBezTo>
                  <a:lnTo>
                    <a:pt x="799353" y="2419781"/>
                  </a:lnTo>
                  <a:lnTo>
                    <a:pt x="799353" y="2592982"/>
                  </a:lnTo>
                  <a:lnTo>
                    <a:pt x="786913" y="2571889"/>
                  </a:lnTo>
                  <a:cubicBezTo>
                    <a:pt x="727155" y="2486260"/>
                    <a:pt x="660712" y="2486722"/>
                    <a:pt x="608853" y="2347816"/>
                  </a:cubicBezTo>
                  <a:cubicBezTo>
                    <a:pt x="549586" y="2189066"/>
                    <a:pt x="505136" y="1894849"/>
                    <a:pt x="456453" y="1662016"/>
                  </a:cubicBezTo>
                  <a:cubicBezTo>
                    <a:pt x="407770" y="1429183"/>
                    <a:pt x="354853" y="1105333"/>
                    <a:pt x="316753" y="950816"/>
                  </a:cubicBezTo>
                  <a:cubicBezTo>
                    <a:pt x="278653" y="796299"/>
                    <a:pt x="259603" y="842866"/>
                    <a:pt x="227853" y="734916"/>
                  </a:cubicBezTo>
                  <a:cubicBezTo>
                    <a:pt x="196103" y="626966"/>
                    <a:pt x="166470" y="430116"/>
                    <a:pt x="126253" y="303116"/>
                  </a:cubicBezTo>
                  <a:cubicBezTo>
                    <a:pt x="96090" y="207866"/>
                    <a:pt x="57593" y="118569"/>
                    <a:pt x="21478" y="43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118A8E3-B57F-4DC6-9F45-3D3905221EE3}"/>
                </a:ext>
              </a:extLst>
            </p:cNvPr>
            <p:cNvSpPr/>
            <p:nvPr/>
          </p:nvSpPr>
          <p:spPr>
            <a:xfrm>
              <a:off x="10899860" y="335277"/>
              <a:ext cx="904882" cy="3181021"/>
            </a:xfrm>
            <a:custGeom>
              <a:avLst/>
              <a:gdLst>
                <a:gd name="connsiteX0" fmla="*/ 0 w 904882"/>
                <a:gd name="connsiteY0" fmla="*/ 0 h 3181021"/>
                <a:gd name="connsiteX1" fmla="*/ 128311 w 904882"/>
                <a:gd name="connsiteY1" fmla="*/ 0 h 3181021"/>
                <a:gd name="connsiteX2" fmla="*/ 162493 w 904882"/>
                <a:gd name="connsiteY2" fmla="*/ 108721 h 3181021"/>
                <a:gd name="connsiteX3" fmla="*/ 270401 w 904882"/>
                <a:gd name="connsiteY3" fmla="*/ 452228 h 3181021"/>
                <a:gd name="connsiteX4" fmla="*/ 512115 w 904882"/>
                <a:gd name="connsiteY4" fmla="*/ 1280961 h 3181021"/>
                <a:gd name="connsiteX5" fmla="*/ 753829 w 904882"/>
                <a:gd name="connsiteY5" fmla="*/ 2201775 h 3181021"/>
                <a:gd name="connsiteX6" fmla="*/ 865604 w 904882"/>
                <a:gd name="connsiteY6" fmla="*/ 2656787 h 3181021"/>
                <a:gd name="connsiteX7" fmla="*/ 904882 w 904882"/>
                <a:gd name="connsiteY7" fmla="*/ 2820606 h 3181021"/>
                <a:gd name="connsiteX8" fmla="*/ 904882 w 904882"/>
                <a:gd name="connsiteY8" fmla="*/ 3181021 h 3181021"/>
                <a:gd name="connsiteX9" fmla="*/ 891951 w 904882"/>
                <a:gd name="connsiteY9" fmla="*/ 3122590 h 3181021"/>
                <a:gd name="connsiteX10" fmla="*/ 638727 w 904882"/>
                <a:gd name="connsiteY10" fmla="*/ 1833449 h 3181021"/>
                <a:gd name="connsiteX11" fmla="*/ 477585 w 904882"/>
                <a:gd name="connsiteY11" fmla="*/ 1442103 h 3181021"/>
                <a:gd name="connsiteX12" fmla="*/ 293422 w 904882"/>
                <a:gd name="connsiteY12" fmla="*/ 659411 h 3181021"/>
                <a:gd name="connsiteX13" fmla="*/ 40198 w 904882"/>
                <a:gd name="connsiteY13" fmla="*/ 60881 h 31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882" h="3181021">
                  <a:moveTo>
                    <a:pt x="0" y="0"/>
                  </a:moveTo>
                  <a:lnTo>
                    <a:pt x="128311" y="0"/>
                  </a:lnTo>
                  <a:lnTo>
                    <a:pt x="162493" y="108721"/>
                  </a:lnTo>
                  <a:cubicBezTo>
                    <a:pt x="203978" y="241208"/>
                    <a:pt x="241626" y="362065"/>
                    <a:pt x="270401" y="452228"/>
                  </a:cubicBezTo>
                  <a:cubicBezTo>
                    <a:pt x="385503" y="812881"/>
                    <a:pt x="431544" y="989369"/>
                    <a:pt x="512115" y="1280961"/>
                  </a:cubicBezTo>
                  <a:cubicBezTo>
                    <a:pt x="592687" y="1572553"/>
                    <a:pt x="629135" y="1718348"/>
                    <a:pt x="753829" y="2201775"/>
                  </a:cubicBezTo>
                  <a:cubicBezTo>
                    <a:pt x="785003" y="2322632"/>
                    <a:pt x="823370" y="2480897"/>
                    <a:pt x="865604" y="2656787"/>
                  </a:cubicBezTo>
                  <a:lnTo>
                    <a:pt x="904882" y="2820606"/>
                  </a:lnTo>
                  <a:lnTo>
                    <a:pt x="904882" y="3181021"/>
                  </a:lnTo>
                  <a:lnTo>
                    <a:pt x="891951" y="3122590"/>
                  </a:lnTo>
                  <a:cubicBezTo>
                    <a:pt x="788360" y="2658345"/>
                    <a:pt x="707788" y="2113531"/>
                    <a:pt x="638727" y="1833449"/>
                  </a:cubicBezTo>
                  <a:cubicBezTo>
                    <a:pt x="569666" y="1553368"/>
                    <a:pt x="535136" y="1637776"/>
                    <a:pt x="477585" y="1442103"/>
                  </a:cubicBezTo>
                  <a:cubicBezTo>
                    <a:pt x="420034" y="1246430"/>
                    <a:pt x="366320" y="889615"/>
                    <a:pt x="293422" y="659411"/>
                  </a:cubicBezTo>
                  <a:cubicBezTo>
                    <a:pt x="220523" y="429207"/>
                    <a:pt x="120769" y="218187"/>
                    <a:pt x="40198" y="60881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FF0A90C-B84F-4505-A7E6-95716721B976}"/>
                </a:ext>
              </a:extLst>
            </p:cNvPr>
            <p:cNvSpPr/>
            <p:nvPr/>
          </p:nvSpPr>
          <p:spPr>
            <a:xfrm>
              <a:off x="9813857" y="323374"/>
              <a:ext cx="1990886" cy="6114195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256958 w 799353"/>
                <a:gd name="connsiteY4" fmla="*/ 704675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06375 w 777875"/>
                <a:gd name="connsiteY14" fmla="*/ 734916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16466 w 777875"/>
                <a:gd name="connsiteY14" fmla="*/ 714751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0 w 772441"/>
                <a:gd name="connsiteY0" fmla="*/ 3667 h 2592982"/>
                <a:gd name="connsiteX1" fmla="*/ 48503 w 772441"/>
                <a:gd name="connsiteY1" fmla="*/ 0 h 2592982"/>
                <a:gd name="connsiteX2" fmla="*/ 56181 w 772441"/>
                <a:gd name="connsiteY2" fmla="*/ 51100 h 2592982"/>
                <a:gd name="connsiteX3" fmla="*/ 86641 w 772441"/>
                <a:gd name="connsiteY3" fmla="*/ 188816 h 2592982"/>
                <a:gd name="connsiteX4" fmla="*/ 230046 w 772441"/>
                <a:gd name="connsiteY4" fmla="*/ 704675 h 2592982"/>
                <a:gd name="connsiteX5" fmla="*/ 353341 w 772441"/>
                <a:gd name="connsiteY5" fmla="*/ 1154016 h 2592982"/>
                <a:gd name="connsiteX6" fmla="*/ 632741 w 772441"/>
                <a:gd name="connsiteY6" fmla="*/ 2157316 h 2592982"/>
                <a:gd name="connsiteX7" fmla="*/ 735929 w 772441"/>
                <a:gd name="connsiteY7" fmla="*/ 2366072 h 2592982"/>
                <a:gd name="connsiteX8" fmla="*/ 772441 w 772441"/>
                <a:gd name="connsiteY8" fmla="*/ 2419781 h 2592982"/>
                <a:gd name="connsiteX9" fmla="*/ 772441 w 772441"/>
                <a:gd name="connsiteY9" fmla="*/ 2592982 h 2592982"/>
                <a:gd name="connsiteX10" fmla="*/ 760001 w 772441"/>
                <a:gd name="connsiteY10" fmla="*/ 2571889 h 2592982"/>
                <a:gd name="connsiteX11" fmla="*/ 581941 w 772441"/>
                <a:gd name="connsiteY11" fmla="*/ 2347816 h 2592982"/>
                <a:gd name="connsiteX12" fmla="*/ 429541 w 772441"/>
                <a:gd name="connsiteY12" fmla="*/ 1662016 h 2592982"/>
                <a:gd name="connsiteX13" fmla="*/ 289841 w 772441"/>
                <a:gd name="connsiteY13" fmla="*/ 950816 h 2592982"/>
                <a:gd name="connsiteX14" fmla="*/ 211032 w 772441"/>
                <a:gd name="connsiteY14" fmla="*/ 714751 h 2592982"/>
                <a:gd name="connsiteX15" fmla="*/ 99341 w 772441"/>
                <a:gd name="connsiteY15" fmla="*/ 303116 h 2592982"/>
                <a:gd name="connsiteX16" fmla="*/ 28206 w 772441"/>
                <a:gd name="connsiteY16" fmla="*/ 48761 h 2592982"/>
                <a:gd name="connsiteX17" fmla="*/ 0 w 772441"/>
                <a:gd name="connsiteY17" fmla="*/ 3667 h 2592982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32905 w 775805"/>
                <a:gd name="connsiteY12" fmla="*/ 1665681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805" h="2596647">
                  <a:moveTo>
                    <a:pt x="0" y="0"/>
                  </a:moveTo>
                  <a:lnTo>
                    <a:pt x="51867" y="3665"/>
                  </a:lnTo>
                  <a:lnTo>
                    <a:pt x="59545" y="54765"/>
                  </a:lnTo>
                  <a:cubicBezTo>
                    <a:pt x="68045" y="104639"/>
                    <a:pt x="61028" y="83552"/>
                    <a:pt x="90005" y="192481"/>
                  </a:cubicBezTo>
                  <a:cubicBezTo>
                    <a:pt x="118982" y="301410"/>
                    <a:pt x="188960" y="547473"/>
                    <a:pt x="233410" y="708340"/>
                  </a:cubicBezTo>
                  <a:cubicBezTo>
                    <a:pt x="277860" y="869207"/>
                    <a:pt x="289589" y="915574"/>
                    <a:pt x="356705" y="1157681"/>
                  </a:cubicBezTo>
                  <a:cubicBezTo>
                    <a:pt x="423821" y="1399788"/>
                    <a:pt x="560006" y="1969054"/>
                    <a:pt x="636105" y="2160981"/>
                  </a:cubicBezTo>
                  <a:cubicBezTo>
                    <a:pt x="709787" y="2346813"/>
                    <a:pt x="661506" y="2266117"/>
                    <a:pt x="692198" y="2309244"/>
                  </a:cubicBezTo>
                  <a:lnTo>
                    <a:pt x="775805" y="2423446"/>
                  </a:lnTo>
                  <a:lnTo>
                    <a:pt x="775805" y="2596647"/>
                  </a:lnTo>
                  <a:lnTo>
                    <a:pt x="763365" y="2575554"/>
                  </a:lnTo>
                  <a:cubicBezTo>
                    <a:pt x="703607" y="2489925"/>
                    <a:pt x="686074" y="2474407"/>
                    <a:pt x="637445" y="2323984"/>
                  </a:cubicBezTo>
                  <a:cubicBezTo>
                    <a:pt x="588816" y="2173561"/>
                    <a:pt x="528964" y="1901264"/>
                    <a:pt x="471591" y="1673014"/>
                  </a:cubicBezTo>
                  <a:cubicBezTo>
                    <a:pt x="414218" y="1444764"/>
                    <a:pt x="336071" y="1113581"/>
                    <a:pt x="293205" y="954481"/>
                  </a:cubicBezTo>
                  <a:cubicBezTo>
                    <a:pt x="250339" y="795381"/>
                    <a:pt x="246146" y="826366"/>
                    <a:pt x="214396" y="718416"/>
                  </a:cubicBezTo>
                  <a:cubicBezTo>
                    <a:pt x="182646" y="610466"/>
                    <a:pt x="142922" y="433781"/>
                    <a:pt x="102705" y="306781"/>
                  </a:cubicBezTo>
                  <a:cubicBezTo>
                    <a:pt x="72542" y="211531"/>
                    <a:pt x="67685" y="127733"/>
                    <a:pt x="31570" y="524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841D092-F125-4FD6-80AB-4C7864220ED7}"/>
                </a:ext>
              </a:extLst>
            </p:cNvPr>
            <p:cNvSpPr/>
            <p:nvPr/>
          </p:nvSpPr>
          <p:spPr>
            <a:xfrm>
              <a:off x="11324052" y="321244"/>
              <a:ext cx="480690" cy="1683102"/>
            </a:xfrm>
            <a:custGeom>
              <a:avLst/>
              <a:gdLst>
                <a:gd name="connsiteX0" fmla="*/ 0 w 265190"/>
                <a:gd name="connsiteY0" fmla="*/ 0 h 928543"/>
                <a:gd name="connsiteX1" fmla="*/ 36399 w 265190"/>
                <a:gd name="connsiteY1" fmla="*/ 0 h 928543"/>
                <a:gd name="connsiteX2" fmla="*/ 66468 w 265190"/>
                <a:gd name="connsiteY2" fmla="*/ 97519 h 928543"/>
                <a:gd name="connsiteX3" fmla="*/ 153295 w 265190"/>
                <a:gd name="connsiteY3" fmla="*/ 378851 h 928543"/>
                <a:gd name="connsiteX4" fmla="*/ 227958 w 265190"/>
                <a:gd name="connsiteY4" fmla="*/ 691442 h 928543"/>
                <a:gd name="connsiteX5" fmla="*/ 263092 w 265190"/>
                <a:gd name="connsiteY5" fmla="*/ 853459 h 928543"/>
                <a:gd name="connsiteX6" fmla="*/ 265190 w 265190"/>
                <a:gd name="connsiteY6" fmla="*/ 863409 h 928543"/>
                <a:gd name="connsiteX7" fmla="*/ 265190 w 265190"/>
                <a:gd name="connsiteY7" fmla="*/ 928543 h 928543"/>
                <a:gd name="connsiteX8" fmla="*/ 231254 w 265190"/>
                <a:gd name="connsiteY8" fmla="*/ 765942 h 928543"/>
                <a:gd name="connsiteX9" fmla="*/ 189508 w 265190"/>
                <a:gd name="connsiteY9" fmla="*/ 566405 h 928543"/>
                <a:gd name="connsiteX10" fmla="*/ 145818 w 265190"/>
                <a:gd name="connsiteY10" fmla="*/ 409742 h 928543"/>
                <a:gd name="connsiteX11" fmla="*/ 74158 w 265190"/>
                <a:gd name="connsiteY11" fmla="*/ 167852 h 928543"/>
                <a:gd name="connsiteX12" fmla="*/ 37515 w 265190"/>
                <a:gd name="connsiteY12" fmla="*/ 79477 h 92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190" h="928543">
                  <a:moveTo>
                    <a:pt x="0" y="0"/>
                  </a:moveTo>
                  <a:lnTo>
                    <a:pt x="36399" y="0"/>
                  </a:lnTo>
                  <a:lnTo>
                    <a:pt x="66468" y="97519"/>
                  </a:lnTo>
                  <a:cubicBezTo>
                    <a:pt x="94236" y="187226"/>
                    <a:pt x="126380" y="279864"/>
                    <a:pt x="153295" y="378851"/>
                  </a:cubicBezTo>
                  <a:cubicBezTo>
                    <a:pt x="180210" y="477839"/>
                    <a:pt x="188624" y="521776"/>
                    <a:pt x="227958" y="691442"/>
                  </a:cubicBezTo>
                  <a:cubicBezTo>
                    <a:pt x="237791" y="733859"/>
                    <a:pt x="249828" y="790363"/>
                    <a:pt x="263092" y="853459"/>
                  </a:cubicBezTo>
                  <a:lnTo>
                    <a:pt x="265190" y="863409"/>
                  </a:lnTo>
                  <a:lnTo>
                    <a:pt x="265190" y="928543"/>
                  </a:lnTo>
                  <a:lnTo>
                    <a:pt x="231254" y="765942"/>
                  </a:lnTo>
                  <a:cubicBezTo>
                    <a:pt x="215308" y="687524"/>
                    <a:pt x="200851" y="616326"/>
                    <a:pt x="189508" y="566405"/>
                  </a:cubicBezTo>
                  <a:cubicBezTo>
                    <a:pt x="166821" y="466563"/>
                    <a:pt x="165043" y="476168"/>
                    <a:pt x="145818" y="409742"/>
                  </a:cubicBezTo>
                  <a:cubicBezTo>
                    <a:pt x="126593" y="343317"/>
                    <a:pt x="102566" y="244413"/>
                    <a:pt x="74158" y="167852"/>
                  </a:cubicBezTo>
                  <a:cubicBezTo>
                    <a:pt x="63505" y="139142"/>
                    <a:pt x="50735" y="108891"/>
                    <a:pt x="37515" y="79477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24337A6-6EF0-4E1B-B147-6B1136510048}"/>
                </a:ext>
              </a:extLst>
            </p:cNvPr>
            <p:cNvSpPr/>
            <p:nvPr/>
          </p:nvSpPr>
          <p:spPr>
            <a:xfrm>
              <a:off x="10158280" y="319114"/>
              <a:ext cx="1658492" cy="435972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966" h="2405195">
                  <a:moveTo>
                    <a:pt x="654357" y="0"/>
                  </a:moveTo>
                  <a:lnTo>
                    <a:pt x="914966" y="0"/>
                  </a:lnTo>
                  <a:lnTo>
                    <a:pt x="914966" y="10916"/>
                  </a:lnTo>
                  <a:lnTo>
                    <a:pt x="855447" y="83291"/>
                  </a:lnTo>
                  <a:cubicBezTo>
                    <a:pt x="810749" y="134761"/>
                    <a:pt x="766845" y="182634"/>
                    <a:pt x="728943" y="221329"/>
                  </a:cubicBezTo>
                  <a:cubicBezTo>
                    <a:pt x="577337" y="376110"/>
                    <a:pt x="340799" y="391192"/>
                    <a:pt x="228880" y="602329"/>
                  </a:cubicBezTo>
                  <a:cubicBezTo>
                    <a:pt x="116961" y="813466"/>
                    <a:pt x="39968" y="1216692"/>
                    <a:pt x="57430" y="1488154"/>
                  </a:cubicBezTo>
                  <a:cubicBezTo>
                    <a:pt x="74892" y="1759616"/>
                    <a:pt x="234436" y="2148554"/>
                    <a:pt x="333655" y="2231104"/>
                  </a:cubicBezTo>
                  <a:cubicBezTo>
                    <a:pt x="432874" y="2313654"/>
                    <a:pt x="578924" y="2030285"/>
                    <a:pt x="652743" y="1983454"/>
                  </a:cubicBezTo>
                  <a:cubicBezTo>
                    <a:pt x="726562" y="1936623"/>
                    <a:pt x="751962" y="2052510"/>
                    <a:pt x="776568" y="1950117"/>
                  </a:cubicBezTo>
                  <a:cubicBezTo>
                    <a:pt x="801174" y="1847724"/>
                    <a:pt x="774186" y="1510380"/>
                    <a:pt x="800380" y="1369092"/>
                  </a:cubicBezTo>
                  <a:cubicBezTo>
                    <a:pt x="823300" y="1245466"/>
                    <a:pt x="857766" y="1273160"/>
                    <a:pt x="910159" y="1160245"/>
                  </a:cubicBezTo>
                  <a:lnTo>
                    <a:pt x="914966" y="1148447"/>
                  </a:lnTo>
                  <a:lnTo>
                    <a:pt x="914966" y="1249462"/>
                  </a:lnTo>
                  <a:lnTo>
                    <a:pt x="906681" y="1268447"/>
                  </a:lnTo>
                  <a:cubicBezTo>
                    <a:pt x="871471" y="1351977"/>
                    <a:pt x="842052" y="1429020"/>
                    <a:pt x="824193" y="1492917"/>
                  </a:cubicBezTo>
                  <a:cubicBezTo>
                    <a:pt x="752756" y="1748504"/>
                    <a:pt x="894837" y="1908048"/>
                    <a:pt x="795618" y="2054892"/>
                  </a:cubicBezTo>
                  <a:cubicBezTo>
                    <a:pt x="696399" y="2201736"/>
                    <a:pt x="361436" y="2502567"/>
                    <a:pt x="228880" y="2373979"/>
                  </a:cubicBezTo>
                  <a:cubicBezTo>
                    <a:pt x="96324" y="2245392"/>
                    <a:pt x="-6070" y="1596104"/>
                    <a:pt x="280" y="1283367"/>
                  </a:cubicBezTo>
                  <a:cubicBezTo>
                    <a:pt x="6630" y="970630"/>
                    <a:pt x="170936" y="681704"/>
                    <a:pt x="266980" y="497554"/>
                  </a:cubicBezTo>
                  <a:cubicBezTo>
                    <a:pt x="363024" y="313404"/>
                    <a:pt x="488437" y="313405"/>
                    <a:pt x="576543" y="178467"/>
                  </a:cubicBezTo>
                  <a:cubicBezTo>
                    <a:pt x="598570" y="144733"/>
                    <a:pt x="617421" y="102466"/>
                    <a:pt x="634772" y="56726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0B24603-9383-47DF-82E4-DF93739C8E5D}"/>
                </a:ext>
              </a:extLst>
            </p:cNvPr>
            <p:cNvSpPr/>
            <p:nvPr/>
          </p:nvSpPr>
          <p:spPr>
            <a:xfrm>
              <a:off x="10390328" y="651060"/>
              <a:ext cx="1417914" cy="3328155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6714" h="2715060">
                  <a:moveTo>
                    <a:pt x="1156714" y="0"/>
                  </a:moveTo>
                  <a:lnTo>
                    <a:pt x="1154407" y="201881"/>
                  </a:lnTo>
                  <a:lnTo>
                    <a:pt x="914966" y="320781"/>
                  </a:lnTo>
                  <a:lnTo>
                    <a:pt x="855447" y="393156"/>
                  </a:lnTo>
                  <a:cubicBezTo>
                    <a:pt x="810749" y="444626"/>
                    <a:pt x="766845" y="492499"/>
                    <a:pt x="728943" y="531194"/>
                  </a:cubicBezTo>
                  <a:cubicBezTo>
                    <a:pt x="577337" y="685975"/>
                    <a:pt x="340799" y="701057"/>
                    <a:pt x="228880" y="912194"/>
                  </a:cubicBezTo>
                  <a:cubicBezTo>
                    <a:pt x="116961" y="1123331"/>
                    <a:pt x="45445" y="1545336"/>
                    <a:pt x="57430" y="1798019"/>
                  </a:cubicBezTo>
                  <a:cubicBezTo>
                    <a:pt x="69415" y="2050702"/>
                    <a:pt x="213310" y="2310529"/>
                    <a:pt x="300791" y="2428291"/>
                  </a:cubicBezTo>
                  <a:cubicBezTo>
                    <a:pt x="388272" y="2546053"/>
                    <a:pt x="503023" y="2532641"/>
                    <a:pt x="582319" y="2504590"/>
                  </a:cubicBezTo>
                  <a:cubicBezTo>
                    <a:pt x="661615" y="2476539"/>
                    <a:pt x="740225" y="2397588"/>
                    <a:pt x="776568" y="2259982"/>
                  </a:cubicBezTo>
                  <a:cubicBezTo>
                    <a:pt x="812912" y="2122377"/>
                    <a:pt x="774186" y="1820245"/>
                    <a:pt x="800380" y="1678957"/>
                  </a:cubicBezTo>
                  <a:cubicBezTo>
                    <a:pt x="823300" y="1555331"/>
                    <a:pt x="857766" y="1583025"/>
                    <a:pt x="910159" y="1470110"/>
                  </a:cubicBezTo>
                  <a:lnTo>
                    <a:pt x="1145017" y="1293990"/>
                  </a:lnTo>
                  <a:lnTo>
                    <a:pt x="914966" y="1559327"/>
                  </a:lnTo>
                  <a:lnTo>
                    <a:pt x="906681" y="1578312"/>
                  </a:lnTo>
                  <a:cubicBezTo>
                    <a:pt x="871471" y="1661842"/>
                    <a:pt x="842052" y="1738885"/>
                    <a:pt x="824193" y="1802782"/>
                  </a:cubicBezTo>
                  <a:cubicBezTo>
                    <a:pt x="752756" y="2058369"/>
                    <a:pt x="894837" y="2217913"/>
                    <a:pt x="795618" y="2364757"/>
                  </a:cubicBezTo>
                  <a:cubicBezTo>
                    <a:pt x="696399" y="2511601"/>
                    <a:pt x="361436" y="2812432"/>
                    <a:pt x="228880" y="2683844"/>
                  </a:cubicBezTo>
                  <a:cubicBezTo>
                    <a:pt x="96324" y="2555257"/>
                    <a:pt x="-6070" y="1905969"/>
                    <a:pt x="280" y="1593232"/>
                  </a:cubicBezTo>
                  <a:cubicBezTo>
                    <a:pt x="6630" y="1280495"/>
                    <a:pt x="170936" y="991569"/>
                    <a:pt x="266980" y="807419"/>
                  </a:cubicBezTo>
                  <a:cubicBezTo>
                    <a:pt x="363024" y="623269"/>
                    <a:pt x="488437" y="623270"/>
                    <a:pt x="576543" y="488332"/>
                  </a:cubicBezTo>
                  <a:cubicBezTo>
                    <a:pt x="598570" y="454598"/>
                    <a:pt x="617421" y="412331"/>
                    <a:pt x="634772" y="366591"/>
                  </a:cubicBezTo>
                  <a:cubicBezTo>
                    <a:pt x="641300" y="347682"/>
                    <a:pt x="1150186" y="18909"/>
                    <a:pt x="1156714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B1FDA7-1E6B-4309-9FAE-3A510CFECDBA}"/>
                </a:ext>
              </a:extLst>
            </p:cNvPr>
            <p:cNvSpPr/>
            <p:nvPr/>
          </p:nvSpPr>
          <p:spPr>
            <a:xfrm>
              <a:off x="10685513" y="1158951"/>
              <a:ext cx="1123660" cy="200171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507774 w 1507774"/>
                <a:gd name="connsiteY0" fmla="*/ 0 h 2760068"/>
                <a:gd name="connsiteX1" fmla="*/ 1154407 w 1507774"/>
                <a:gd name="connsiteY1" fmla="*/ 246889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237780 w 1507774"/>
                <a:gd name="connsiteY7" fmla="*/ 2554314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741038 w 1519869"/>
                <a:gd name="connsiteY4" fmla="*/ 576202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736882 w 1519869"/>
                <a:gd name="connsiteY21" fmla="*/ 411599 h 2743267"/>
                <a:gd name="connsiteX22" fmla="*/ 1519869 w 1519869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10616 w 1508231"/>
                <a:gd name="connsiteY11" fmla="*/ 1515118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64626 w 1508231"/>
                <a:gd name="connsiteY11" fmla="*/ 1569129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77025 w 1508231"/>
                <a:gd name="connsiteY9" fmla="*/ 2304990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05012 w 1508231"/>
                <a:gd name="connsiteY9" fmla="*/ 2241979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82776 w 1508231"/>
                <a:gd name="connsiteY8" fmla="*/ 2549598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46769 w 1508231"/>
                <a:gd name="connsiteY8" fmla="*/ 2513592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231" h="2739453">
                  <a:moveTo>
                    <a:pt x="1508231" y="0"/>
                  </a:moveTo>
                  <a:cubicBezTo>
                    <a:pt x="1507462" y="31288"/>
                    <a:pt x="1506692" y="62575"/>
                    <a:pt x="1505923" y="93863"/>
                  </a:cubicBezTo>
                  <a:lnTo>
                    <a:pt x="915423" y="365789"/>
                  </a:lnTo>
                  <a:lnTo>
                    <a:pt x="855904" y="438164"/>
                  </a:lnTo>
                  <a:cubicBezTo>
                    <a:pt x="811206" y="489634"/>
                    <a:pt x="713293" y="501500"/>
                    <a:pt x="675391" y="540195"/>
                  </a:cubicBezTo>
                  <a:cubicBezTo>
                    <a:pt x="523785" y="694976"/>
                    <a:pt x="332254" y="740063"/>
                    <a:pt x="229337" y="957202"/>
                  </a:cubicBezTo>
                  <a:cubicBezTo>
                    <a:pt x="126420" y="1174341"/>
                    <a:pt x="56404" y="1576842"/>
                    <a:pt x="57887" y="1843027"/>
                  </a:cubicBezTo>
                  <a:cubicBezTo>
                    <a:pt x="59370" y="2109212"/>
                    <a:pt x="156757" y="2442553"/>
                    <a:pt x="238237" y="2554314"/>
                  </a:cubicBezTo>
                  <a:cubicBezTo>
                    <a:pt x="319717" y="2666075"/>
                    <a:pt x="468973" y="2565648"/>
                    <a:pt x="546769" y="2513592"/>
                  </a:cubicBezTo>
                  <a:cubicBezTo>
                    <a:pt x="624565" y="2461536"/>
                    <a:pt x="662667" y="2373584"/>
                    <a:pt x="705012" y="2241979"/>
                  </a:cubicBezTo>
                  <a:cubicBezTo>
                    <a:pt x="747357" y="2110375"/>
                    <a:pt x="757568" y="1836107"/>
                    <a:pt x="800837" y="1723965"/>
                  </a:cubicBezTo>
                  <a:cubicBezTo>
                    <a:pt x="844106" y="1611823"/>
                    <a:pt x="912233" y="1682044"/>
                    <a:pt x="964626" y="1569129"/>
                  </a:cubicBezTo>
                  <a:lnTo>
                    <a:pt x="1505535" y="1338998"/>
                  </a:lnTo>
                  <a:lnTo>
                    <a:pt x="1491521" y="1469312"/>
                  </a:lnTo>
                  <a:lnTo>
                    <a:pt x="1060164" y="1632321"/>
                  </a:lnTo>
                  <a:cubicBezTo>
                    <a:pt x="1024954" y="1715851"/>
                    <a:pt x="949678" y="1740721"/>
                    <a:pt x="905663" y="1865794"/>
                  </a:cubicBezTo>
                  <a:cubicBezTo>
                    <a:pt x="861648" y="1990867"/>
                    <a:pt x="928298" y="2241917"/>
                    <a:pt x="796074" y="2382760"/>
                  </a:cubicBezTo>
                  <a:cubicBezTo>
                    <a:pt x="663850" y="2523603"/>
                    <a:pt x="244873" y="2834936"/>
                    <a:pt x="112317" y="2710850"/>
                  </a:cubicBezTo>
                  <a:cubicBezTo>
                    <a:pt x="-20239" y="2586764"/>
                    <a:pt x="1888" y="1929974"/>
                    <a:pt x="737" y="1638240"/>
                  </a:cubicBezTo>
                  <a:cubicBezTo>
                    <a:pt x="-414" y="1346506"/>
                    <a:pt x="9366" y="1144596"/>
                    <a:pt x="105410" y="960446"/>
                  </a:cubicBezTo>
                  <a:cubicBezTo>
                    <a:pt x="201454" y="776296"/>
                    <a:pt x="488894" y="668278"/>
                    <a:pt x="577000" y="533340"/>
                  </a:cubicBezTo>
                  <a:cubicBezTo>
                    <a:pt x="599027" y="499606"/>
                    <a:pt x="707893" y="457339"/>
                    <a:pt x="725244" y="411599"/>
                  </a:cubicBezTo>
                  <a:cubicBezTo>
                    <a:pt x="731772" y="392690"/>
                    <a:pt x="1501703" y="18909"/>
                    <a:pt x="1508231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017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B9ADA1"/>
              </a:solidFill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2400" b="1" kern="0" dirty="0">
                <a:solidFill>
                  <a:srgbClr val="4C6055"/>
                </a:solidFill>
              </a:rPr>
              <a:t> 발언 수 분석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결과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A7F6B2-118B-4452-902B-ACF8A5FF03EC}"/>
              </a:ext>
            </a:extLst>
          </p:cNvPr>
          <p:cNvGrpSpPr/>
          <p:nvPr/>
        </p:nvGrpSpPr>
        <p:grpSpPr>
          <a:xfrm>
            <a:off x="9627811" y="1278309"/>
            <a:ext cx="1965171" cy="5042311"/>
            <a:chOff x="9477400" y="961953"/>
            <a:chExt cx="1965171" cy="5042311"/>
          </a:xfrm>
        </p:grpSpPr>
        <p:sp>
          <p:nvSpPr>
            <p:cNvPr id="18" name="모서리가 둥근 직사각형 19">
              <a:extLst>
                <a:ext uri="{FF2B5EF4-FFF2-40B4-BE49-F238E27FC236}">
                  <a16:creationId xmlns:a16="http://schemas.microsoft.com/office/drawing/2014/main" id="{0576BF7C-18F9-4475-A0BD-3965496E6978}"/>
                </a:ext>
              </a:extLst>
            </p:cNvPr>
            <p:cNvSpPr/>
            <p:nvPr/>
          </p:nvSpPr>
          <p:spPr>
            <a:xfrm>
              <a:off x="9477400" y="961953"/>
              <a:ext cx="1965171" cy="5042311"/>
            </a:xfrm>
            <a:prstGeom prst="roundRect">
              <a:avLst/>
            </a:prstGeom>
            <a:noFill/>
            <a:ln w="101600">
              <a:solidFill>
                <a:srgbClr val="B9A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44" indent="-285744">
                <a:buFont typeface="Arial" panose="020B0604020202020204" pitchFamily="34" charset="0"/>
                <a:buChar char="•"/>
              </a:pPr>
              <a:endParaRPr lang="ko-KR" altLang="en-US" sz="1700" dirty="0">
                <a:solidFill>
                  <a:schemeClr val="tx1"/>
                </a:solidFill>
                <a:latin typeface="+mn-ea"/>
              </a:endParaRPr>
            </a:p>
            <a:p>
              <a:r>
                <a:rPr lang="en-US" altLang="ko-KR" sz="2000" dirty="0">
                  <a:solidFill>
                    <a:schemeClr val="tx1"/>
                  </a:solidFill>
                  <a:latin typeface="+mn-ea"/>
                </a:rPr>
                <a:t>   </a:t>
              </a:r>
              <a:endParaRPr lang="en-US" altLang="ko-KR" sz="17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4B574C-D336-4740-B3DC-C344190F35A5}"/>
                </a:ext>
              </a:extLst>
            </p:cNvPr>
            <p:cNvSpPr txBox="1"/>
            <p:nvPr/>
          </p:nvSpPr>
          <p:spPr>
            <a:xfrm>
              <a:off x="9775106" y="2660069"/>
              <a:ext cx="1393437" cy="830997"/>
            </a:xfrm>
            <a:prstGeom prst="rect">
              <a:avLst/>
            </a:prstGeom>
            <a:noFill/>
            <a:ln w="12700">
              <a:solidFill>
                <a:srgbClr val="4C605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4C6055"/>
                  </a:solidFill>
                </a:rPr>
                <a:t>&lt; </a:t>
              </a:r>
              <a:r>
                <a:rPr lang="ko-KR" altLang="en-US" sz="1400" dirty="0">
                  <a:solidFill>
                    <a:srgbClr val="4C6055"/>
                  </a:solidFill>
                </a:rPr>
                <a:t>발언 수 </a:t>
              </a:r>
              <a:r>
                <a:rPr lang="en-US" altLang="ko-KR" sz="1400" dirty="0">
                  <a:solidFill>
                    <a:srgbClr val="4C6055"/>
                  </a:solidFill>
                </a:rPr>
                <a:t>&gt;</a:t>
              </a:r>
            </a:p>
            <a:p>
              <a:pPr algn="ctr"/>
              <a:r>
                <a:rPr lang="ko-KR" altLang="en-US" sz="1600" b="1" dirty="0">
                  <a:solidFill>
                    <a:srgbClr val="4C6055"/>
                  </a:solidFill>
                </a:rPr>
                <a:t>총 </a:t>
              </a:r>
              <a:r>
                <a:rPr lang="en-US" altLang="ko-KR" sz="1600" b="1" dirty="0">
                  <a:solidFill>
                    <a:srgbClr val="4C6055"/>
                  </a:solidFill>
                </a:rPr>
                <a:t>3210</a:t>
              </a:r>
              <a:r>
                <a:rPr lang="ko-KR" altLang="en-US" sz="1600" b="1" dirty="0">
                  <a:solidFill>
                    <a:srgbClr val="4C6055"/>
                  </a:solidFill>
                </a:rPr>
                <a:t>회</a:t>
              </a:r>
              <a:endParaRPr lang="en-US" altLang="ko-KR" sz="1600" b="1" dirty="0">
                <a:solidFill>
                  <a:srgbClr val="4C6055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rgbClr val="4C6055"/>
                  </a:solidFill>
                </a:rPr>
                <a:t>평균 </a:t>
              </a:r>
              <a:r>
                <a:rPr lang="en-US" altLang="ko-KR" sz="1600" b="1" dirty="0">
                  <a:solidFill>
                    <a:srgbClr val="4C6055"/>
                  </a:solidFill>
                </a:rPr>
                <a:t>247</a:t>
              </a:r>
              <a:r>
                <a:rPr lang="ko-KR" altLang="en-US" sz="1600" b="1" dirty="0">
                  <a:solidFill>
                    <a:srgbClr val="4C6055"/>
                  </a:solidFill>
                </a:rPr>
                <a:t>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466EB6-213E-4A6A-B8DC-0A176BEAFD7B}"/>
                </a:ext>
              </a:extLst>
            </p:cNvPr>
            <p:cNvSpPr txBox="1"/>
            <p:nvPr/>
          </p:nvSpPr>
          <p:spPr>
            <a:xfrm>
              <a:off x="9734993" y="5163660"/>
              <a:ext cx="1393437" cy="553998"/>
            </a:xfrm>
            <a:prstGeom prst="rect">
              <a:avLst/>
            </a:prstGeom>
            <a:noFill/>
            <a:ln w="12700">
              <a:solidFill>
                <a:srgbClr val="4C605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4C6055"/>
                  </a:solidFill>
                </a:rPr>
                <a:t>&lt; </a:t>
              </a:r>
              <a:r>
                <a:rPr lang="ko-KR" altLang="en-US" sz="1400" dirty="0">
                  <a:solidFill>
                    <a:srgbClr val="4C6055"/>
                  </a:solidFill>
                </a:rPr>
                <a:t>발언 인원 </a:t>
              </a:r>
              <a:r>
                <a:rPr lang="en-US" altLang="ko-KR" sz="1400" dirty="0">
                  <a:solidFill>
                    <a:srgbClr val="4C6055"/>
                  </a:solidFill>
                </a:rPr>
                <a:t>&gt;</a:t>
              </a:r>
            </a:p>
            <a:p>
              <a:pPr algn="ctr"/>
              <a:r>
                <a:rPr lang="en-US" altLang="ko-KR" sz="1600" b="1" dirty="0">
                  <a:solidFill>
                    <a:srgbClr val="4C6055"/>
                  </a:solidFill>
                </a:rPr>
                <a:t>13</a:t>
              </a:r>
              <a:r>
                <a:rPr lang="ko-KR" altLang="en-US" sz="1600" b="1" dirty="0">
                  <a:solidFill>
                    <a:srgbClr val="4C6055"/>
                  </a:solidFill>
                </a:rPr>
                <a:t>명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9A57D543-CC75-4F15-8C11-E41CC970F6CF}"/>
              </a:ext>
            </a:extLst>
          </p:cNvPr>
          <p:cNvSpPr/>
          <p:nvPr/>
        </p:nvSpPr>
        <p:spPr>
          <a:xfrm>
            <a:off x="9925517" y="1556876"/>
            <a:ext cx="1407736" cy="1326536"/>
          </a:xfrm>
          <a:prstGeom prst="ellipse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무선 마이크">
            <a:extLst>
              <a:ext uri="{FF2B5EF4-FFF2-40B4-BE49-F238E27FC236}">
                <a16:creationId xmlns:a16="http://schemas.microsoft.com/office/drawing/2014/main" id="{E8001F35-9049-4FAD-A326-B0AF4128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8507" y="1767343"/>
            <a:ext cx="914400" cy="91440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E25D1391-5699-415A-AEE0-07CF7428D3AD}"/>
              </a:ext>
            </a:extLst>
          </p:cNvPr>
          <p:cNvSpPr/>
          <p:nvPr/>
        </p:nvSpPr>
        <p:spPr>
          <a:xfrm>
            <a:off x="9871105" y="4004684"/>
            <a:ext cx="1407736" cy="1326536"/>
          </a:xfrm>
          <a:prstGeom prst="ellipse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사용자">
            <a:extLst>
              <a:ext uri="{FF2B5EF4-FFF2-40B4-BE49-F238E27FC236}">
                <a16:creationId xmlns:a16="http://schemas.microsoft.com/office/drawing/2014/main" id="{6C5118D4-49F8-4B26-9AF1-B1CF4CC18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4922" y="4204435"/>
            <a:ext cx="914400" cy="914400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B0853EF-D0D1-4E0A-AD1E-D7CA5C064D0E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15BF346-D7D7-438A-A19C-7DB1122A0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64" t="30832" r="61193" b="13551"/>
          <a:stretch/>
        </p:blipFill>
        <p:spPr>
          <a:xfrm>
            <a:off x="695498" y="1269747"/>
            <a:ext cx="8349427" cy="47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0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3453477" y="2512794"/>
            <a:ext cx="5285045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3600" b="1" i="1" kern="0" dirty="0">
                <a:solidFill>
                  <a:prstClr val="white"/>
                </a:solidFill>
              </a:rPr>
              <a:t>결론</a:t>
            </a:r>
            <a:endParaRPr lang="en-US" altLang="ko-KR" sz="3600" b="1" i="1" kern="0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03037-AD29-485F-8B4D-DDACA52BDA66}"/>
              </a:ext>
            </a:extLst>
          </p:cNvPr>
          <p:cNvGrpSpPr/>
          <p:nvPr/>
        </p:nvGrpSpPr>
        <p:grpSpPr>
          <a:xfrm>
            <a:off x="9932574" y="0"/>
            <a:ext cx="2259426" cy="6902038"/>
            <a:chOff x="9813857" y="319114"/>
            <a:chExt cx="2002915" cy="6118455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C41914B5-39B2-490C-AD76-44758B753006}"/>
                </a:ext>
              </a:extLst>
            </p:cNvPr>
            <p:cNvSpPr/>
            <p:nvPr/>
          </p:nvSpPr>
          <p:spPr>
            <a:xfrm>
              <a:off x="10355814" y="332005"/>
              <a:ext cx="1448929" cy="4700109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9353" h="2592982">
                  <a:moveTo>
                    <a:pt x="0" y="0"/>
                  </a:moveTo>
                  <a:lnTo>
                    <a:pt x="75415" y="0"/>
                  </a:lnTo>
                  <a:lnTo>
                    <a:pt x="83093" y="51100"/>
                  </a:lnTo>
                  <a:cubicBezTo>
                    <a:pt x="91593" y="100974"/>
                    <a:pt x="101382" y="148599"/>
                    <a:pt x="113553" y="188816"/>
                  </a:cubicBezTo>
                  <a:cubicBezTo>
                    <a:pt x="162236" y="349683"/>
                    <a:pt x="259603" y="485149"/>
                    <a:pt x="304053" y="646016"/>
                  </a:cubicBezTo>
                  <a:cubicBezTo>
                    <a:pt x="348503" y="806883"/>
                    <a:pt x="320986" y="902133"/>
                    <a:pt x="380253" y="1154016"/>
                  </a:cubicBezTo>
                  <a:cubicBezTo>
                    <a:pt x="439520" y="1405899"/>
                    <a:pt x="581336" y="1928716"/>
                    <a:pt x="659653" y="2157316"/>
                  </a:cubicBezTo>
                  <a:cubicBezTo>
                    <a:pt x="698811" y="2271616"/>
                    <a:pt x="732149" y="2322945"/>
                    <a:pt x="762841" y="2366072"/>
                  </a:cubicBezTo>
                  <a:lnTo>
                    <a:pt x="799353" y="2419781"/>
                  </a:lnTo>
                  <a:lnTo>
                    <a:pt x="799353" y="2592982"/>
                  </a:lnTo>
                  <a:lnTo>
                    <a:pt x="786913" y="2571889"/>
                  </a:lnTo>
                  <a:cubicBezTo>
                    <a:pt x="727155" y="2486260"/>
                    <a:pt x="660712" y="2486722"/>
                    <a:pt x="608853" y="2347816"/>
                  </a:cubicBezTo>
                  <a:cubicBezTo>
                    <a:pt x="549586" y="2189066"/>
                    <a:pt x="505136" y="1894849"/>
                    <a:pt x="456453" y="1662016"/>
                  </a:cubicBezTo>
                  <a:cubicBezTo>
                    <a:pt x="407770" y="1429183"/>
                    <a:pt x="354853" y="1105333"/>
                    <a:pt x="316753" y="950816"/>
                  </a:cubicBezTo>
                  <a:cubicBezTo>
                    <a:pt x="278653" y="796299"/>
                    <a:pt x="259603" y="842866"/>
                    <a:pt x="227853" y="734916"/>
                  </a:cubicBezTo>
                  <a:cubicBezTo>
                    <a:pt x="196103" y="626966"/>
                    <a:pt x="166470" y="430116"/>
                    <a:pt x="126253" y="303116"/>
                  </a:cubicBezTo>
                  <a:cubicBezTo>
                    <a:pt x="96090" y="207866"/>
                    <a:pt x="57593" y="118569"/>
                    <a:pt x="21478" y="43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118A8E3-B57F-4DC6-9F45-3D3905221EE3}"/>
                </a:ext>
              </a:extLst>
            </p:cNvPr>
            <p:cNvSpPr/>
            <p:nvPr/>
          </p:nvSpPr>
          <p:spPr>
            <a:xfrm>
              <a:off x="10899860" y="335277"/>
              <a:ext cx="904882" cy="3181021"/>
            </a:xfrm>
            <a:custGeom>
              <a:avLst/>
              <a:gdLst>
                <a:gd name="connsiteX0" fmla="*/ 0 w 904882"/>
                <a:gd name="connsiteY0" fmla="*/ 0 h 3181021"/>
                <a:gd name="connsiteX1" fmla="*/ 128311 w 904882"/>
                <a:gd name="connsiteY1" fmla="*/ 0 h 3181021"/>
                <a:gd name="connsiteX2" fmla="*/ 162493 w 904882"/>
                <a:gd name="connsiteY2" fmla="*/ 108721 h 3181021"/>
                <a:gd name="connsiteX3" fmla="*/ 270401 w 904882"/>
                <a:gd name="connsiteY3" fmla="*/ 452228 h 3181021"/>
                <a:gd name="connsiteX4" fmla="*/ 512115 w 904882"/>
                <a:gd name="connsiteY4" fmla="*/ 1280961 h 3181021"/>
                <a:gd name="connsiteX5" fmla="*/ 753829 w 904882"/>
                <a:gd name="connsiteY5" fmla="*/ 2201775 h 3181021"/>
                <a:gd name="connsiteX6" fmla="*/ 865604 w 904882"/>
                <a:gd name="connsiteY6" fmla="*/ 2656787 h 3181021"/>
                <a:gd name="connsiteX7" fmla="*/ 904882 w 904882"/>
                <a:gd name="connsiteY7" fmla="*/ 2820606 h 3181021"/>
                <a:gd name="connsiteX8" fmla="*/ 904882 w 904882"/>
                <a:gd name="connsiteY8" fmla="*/ 3181021 h 3181021"/>
                <a:gd name="connsiteX9" fmla="*/ 891951 w 904882"/>
                <a:gd name="connsiteY9" fmla="*/ 3122590 h 3181021"/>
                <a:gd name="connsiteX10" fmla="*/ 638727 w 904882"/>
                <a:gd name="connsiteY10" fmla="*/ 1833449 h 3181021"/>
                <a:gd name="connsiteX11" fmla="*/ 477585 w 904882"/>
                <a:gd name="connsiteY11" fmla="*/ 1442103 h 3181021"/>
                <a:gd name="connsiteX12" fmla="*/ 293422 w 904882"/>
                <a:gd name="connsiteY12" fmla="*/ 659411 h 3181021"/>
                <a:gd name="connsiteX13" fmla="*/ 40198 w 904882"/>
                <a:gd name="connsiteY13" fmla="*/ 60881 h 31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882" h="3181021">
                  <a:moveTo>
                    <a:pt x="0" y="0"/>
                  </a:moveTo>
                  <a:lnTo>
                    <a:pt x="128311" y="0"/>
                  </a:lnTo>
                  <a:lnTo>
                    <a:pt x="162493" y="108721"/>
                  </a:lnTo>
                  <a:cubicBezTo>
                    <a:pt x="203978" y="241208"/>
                    <a:pt x="241626" y="362065"/>
                    <a:pt x="270401" y="452228"/>
                  </a:cubicBezTo>
                  <a:cubicBezTo>
                    <a:pt x="385503" y="812881"/>
                    <a:pt x="431544" y="989369"/>
                    <a:pt x="512115" y="1280961"/>
                  </a:cubicBezTo>
                  <a:cubicBezTo>
                    <a:pt x="592687" y="1572553"/>
                    <a:pt x="629135" y="1718348"/>
                    <a:pt x="753829" y="2201775"/>
                  </a:cubicBezTo>
                  <a:cubicBezTo>
                    <a:pt x="785003" y="2322632"/>
                    <a:pt x="823370" y="2480897"/>
                    <a:pt x="865604" y="2656787"/>
                  </a:cubicBezTo>
                  <a:lnTo>
                    <a:pt x="904882" y="2820606"/>
                  </a:lnTo>
                  <a:lnTo>
                    <a:pt x="904882" y="3181021"/>
                  </a:lnTo>
                  <a:lnTo>
                    <a:pt x="891951" y="3122590"/>
                  </a:lnTo>
                  <a:cubicBezTo>
                    <a:pt x="788360" y="2658345"/>
                    <a:pt x="707788" y="2113531"/>
                    <a:pt x="638727" y="1833449"/>
                  </a:cubicBezTo>
                  <a:cubicBezTo>
                    <a:pt x="569666" y="1553368"/>
                    <a:pt x="535136" y="1637776"/>
                    <a:pt x="477585" y="1442103"/>
                  </a:cubicBezTo>
                  <a:cubicBezTo>
                    <a:pt x="420034" y="1246430"/>
                    <a:pt x="366320" y="889615"/>
                    <a:pt x="293422" y="659411"/>
                  </a:cubicBezTo>
                  <a:cubicBezTo>
                    <a:pt x="220523" y="429207"/>
                    <a:pt x="120769" y="218187"/>
                    <a:pt x="40198" y="60881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FF0A90C-B84F-4505-A7E6-95716721B976}"/>
                </a:ext>
              </a:extLst>
            </p:cNvPr>
            <p:cNvSpPr/>
            <p:nvPr/>
          </p:nvSpPr>
          <p:spPr>
            <a:xfrm>
              <a:off x="9813857" y="323374"/>
              <a:ext cx="1990886" cy="6114195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256958 w 799353"/>
                <a:gd name="connsiteY4" fmla="*/ 704675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06375 w 777875"/>
                <a:gd name="connsiteY14" fmla="*/ 734916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16466 w 777875"/>
                <a:gd name="connsiteY14" fmla="*/ 714751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0 w 772441"/>
                <a:gd name="connsiteY0" fmla="*/ 3667 h 2592982"/>
                <a:gd name="connsiteX1" fmla="*/ 48503 w 772441"/>
                <a:gd name="connsiteY1" fmla="*/ 0 h 2592982"/>
                <a:gd name="connsiteX2" fmla="*/ 56181 w 772441"/>
                <a:gd name="connsiteY2" fmla="*/ 51100 h 2592982"/>
                <a:gd name="connsiteX3" fmla="*/ 86641 w 772441"/>
                <a:gd name="connsiteY3" fmla="*/ 188816 h 2592982"/>
                <a:gd name="connsiteX4" fmla="*/ 230046 w 772441"/>
                <a:gd name="connsiteY4" fmla="*/ 704675 h 2592982"/>
                <a:gd name="connsiteX5" fmla="*/ 353341 w 772441"/>
                <a:gd name="connsiteY5" fmla="*/ 1154016 h 2592982"/>
                <a:gd name="connsiteX6" fmla="*/ 632741 w 772441"/>
                <a:gd name="connsiteY6" fmla="*/ 2157316 h 2592982"/>
                <a:gd name="connsiteX7" fmla="*/ 735929 w 772441"/>
                <a:gd name="connsiteY7" fmla="*/ 2366072 h 2592982"/>
                <a:gd name="connsiteX8" fmla="*/ 772441 w 772441"/>
                <a:gd name="connsiteY8" fmla="*/ 2419781 h 2592982"/>
                <a:gd name="connsiteX9" fmla="*/ 772441 w 772441"/>
                <a:gd name="connsiteY9" fmla="*/ 2592982 h 2592982"/>
                <a:gd name="connsiteX10" fmla="*/ 760001 w 772441"/>
                <a:gd name="connsiteY10" fmla="*/ 2571889 h 2592982"/>
                <a:gd name="connsiteX11" fmla="*/ 581941 w 772441"/>
                <a:gd name="connsiteY11" fmla="*/ 2347816 h 2592982"/>
                <a:gd name="connsiteX12" fmla="*/ 429541 w 772441"/>
                <a:gd name="connsiteY12" fmla="*/ 1662016 h 2592982"/>
                <a:gd name="connsiteX13" fmla="*/ 289841 w 772441"/>
                <a:gd name="connsiteY13" fmla="*/ 950816 h 2592982"/>
                <a:gd name="connsiteX14" fmla="*/ 211032 w 772441"/>
                <a:gd name="connsiteY14" fmla="*/ 714751 h 2592982"/>
                <a:gd name="connsiteX15" fmla="*/ 99341 w 772441"/>
                <a:gd name="connsiteY15" fmla="*/ 303116 h 2592982"/>
                <a:gd name="connsiteX16" fmla="*/ 28206 w 772441"/>
                <a:gd name="connsiteY16" fmla="*/ 48761 h 2592982"/>
                <a:gd name="connsiteX17" fmla="*/ 0 w 772441"/>
                <a:gd name="connsiteY17" fmla="*/ 3667 h 2592982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32905 w 775805"/>
                <a:gd name="connsiteY12" fmla="*/ 1665681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805" h="2596647">
                  <a:moveTo>
                    <a:pt x="0" y="0"/>
                  </a:moveTo>
                  <a:lnTo>
                    <a:pt x="51867" y="3665"/>
                  </a:lnTo>
                  <a:lnTo>
                    <a:pt x="59545" y="54765"/>
                  </a:lnTo>
                  <a:cubicBezTo>
                    <a:pt x="68045" y="104639"/>
                    <a:pt x="61028" y="83552"/>
                    <a:pt x="90005" y="192481"/>
                  </a:cubicBezTo>
                  <a:cubicBezTo>
                    <a:pt x="118982" y="301410"/>
                    <a:pt x="188960" y="547473"/>
                    <a:pt x="233410" y="708340"/>
                  </a:cubicBezTo>
                  <a:cubicBezTo>
                    <a:pt x="277860" y="869207"/>
                    <a:pt x="289589" y="915574"/>
                    <a:pt x="356705" y="1157681"/>
                  </a:cubicBezTo>
                  <a:cubicBezTo>
                    <a:pt x="423821" y="1399788"/>
                    <a:pt x="560006" y="1969054"/>
                    <a:pt x="636105" y="2160981"/>
                  </a:cubicBezTo>
                  <a:cubicBezTo>
                    <a:pt x="709787" y="2346813"/>
                    <a:pt x="661506" y="2266117"/>
                    <a:pt x="692198" y="2309244"/>
                  </a:cubicBezTo>
                  <a:lnTo>
                    <a:pt x="775805" y="2423446"/>
                  </a:lnTo>
                  <a:lnTo>
                    <a:pt x="775805" y="2596647"/>
                  </a:lnTo>
                  <a:lnTo>
                    <a:pt x="763365" y="2575554"/>
                  </a:lnTo>
                  <a:cubicBezTo>
                    <a:pt x="703607" y="2489925"/>
                    <a:pt x="686074" y="2474407"/>
                    <a:pt x="637445" y="2323984"/>
                  </a:cubicBezTo>
                  <a:cubicBezTo>
                    <a:pt x="588816" y="2173561"/>
                    <a:pt x="528964" y="1901264"/>
                    <a:pt x="471591" y="1673014"/>
                  </a:cubicBezTo>
                  <a:cubicBezTo>
                    <a:pt x="414218" y="1444764"/>
                    <a:pt x="336071" y="1113581"/>
                    <a:pt x="293205" y="954481"/>
                  </a:cubicBezTo>
                  <a:cubicBezTo>
                    <a:pt x="250339" y="795381"/>
                    <a:pt x="246146" y="826366"/>
                    <a:pt x="214396" y="718416"/>
                  </a:cubicBezTo>
                  <a:cubicBezTo>
                    <a:pt x="182646" y="610466"/>
                    <a:pt x="142922" y="433781"/>
                    <a:pt x="102705" y="306781"/>
                  </a:cubicBezTo>
                  <a:cubicBezTo>
                    <a:pt x="72542" y="211531"/>
                    <a:pt x="67685" y="127733"/>
                    <a:pt x="31570" y="524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841D092-F125-4FD6-80AB-4C7864220ED7}"/>
                </a:ext>
              </a:extLst>
            </p:cNvPr>
            <p:cNvSpPr/>
            <p:nvPr/>
          </p:nvSpPr>
          <p:spPr>
            <a:xfrm>
              <a:off x="11324052" y="321244"/>
              <a:ext cx="480690" cy="1683102"/>
            </a:xfrm>
            <a:custGeom>
              <a:avLst/>
              <a:gdLst>
                <a:gd name="connsiteX0" fmla="*/ 0 w 265190"/>
                <a:gd name="connsiteY0" fmla="*/ 0 h 928543"/>
                <a:gd name="connsiteX1" fmla="*/ 36399 w 265190"/>
                <a:gd name="connsiteY1" fmla="*/ 0 h 928543"/>
                <a:gd name="connsiteX2" fmla="*/ 66468 w 265190"/>
                <a:gd name="connsiteY2" fmla="*/ 97519 h 928543"/>
                <a:gd name="connsiteX3" fmla="*/ 153295 w 265190"/>
                <a:gd name="connsiteY3" fmla="*/ 378851 h 928543"/>
                <a:gd name="connsiteX4" fmla="*/ 227958 w 265190"/>
                <a:gd name="connsiteY4" fmla="*/ 691442 h 928543"/>
                <a:gd name="connsiteX5" fmla="*/ 263092 w 265190"/>
                <a:gd name="connsiteY5" fmla="*/ 853459 h 928543"/>
                <a:gd name="connsiteX6" fmla="*/ 265190 w 265190"/>
                <a:gd name="connsiteY6" fmla="*/ 863409 h 928543"/>
                <a:gd name="connsiteX7" fmla="*/ 265190 w 265190"/>
                <a:gd name="connsiteY7" fmla="*/ 928543 h 928543"/>
                <a:gd name="connsiteX8" fmla="*/ 231254 w 265190"/>
                <a:gd name="connsiteY8" fmla="*/ 765942 h 928543"/>
                <a:gd name="connsiteX9" fmla="*/ 189508 w 265190"/>
                <a:gd name="connsiteY9" fmla="*/ 566405 h 928543"/>
                <a:gd name="connsiteX10" fmla="*/ 145818 w 265190"/>
                <a:gd name="connsiteY10" fmla="*/ 409742 h 928543"/>
                <a:gd name="connsiteX11" fmla="*/ 74158 w 265190"/>
                <a:gd name="connsiteY11" fmla="*/ 167852 h 928543"/>
                <a:gd name="connsiteX12" fmla="*/ 37515 w 265190"/>
                <a:gd name="connsiteY12" fmla="*/ 79477 h 92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190" h="928543">
                  <a:moveTo>
                    <a:pt x="0" y="0"/>
                  </a:moveTo>
                  <a:lnTo>
                    <a:pt x="36399" y="0"/>
                  </a:lnTo>
                  <a:lnTo>
                    <a:pt x="66468" y="97519"/>
                  </a:lnTo>
                  <a:cubicBezTo>
                    <a:pt x="94236" y="187226"/>
                    <a:pt x="126380" y="279864"/>
                    <a:pt x="153295" y="378851"/>
                  </a:cubicBezTo>
                  <a:cubicBezTo>
                    <a:pt x="180210" y="477839"/>
                    <a:pt x="188624" y="521776"/>
                    <a:pt x="227958" y="691442"/>
                  </a:cubicBezTo>
                  <a:cubicBezTo>
                    <a:pt x="237791" y="733859"/>
                    <a:pt x="249828" y="790363"/>
                    <a:pt x="263092" y="853459"/>
                  </a:cubicBezTo>
                  <a:lnTo>
                    <a:pt x="265190" y="863409"/>
                  </a:lnTo>
                  <a:lnTo>
                    <a:pt x="265190" y="928543"/>
                  </a:lnTo>
                  <a:lnTo>
                    <a:pt x="231254" y="765942"/>
                  </a:lnTo>
                  <a:cubicBezTo>
                    <a:pt x="215308" y="687524"/>
                    <a:pt x="200851" y="616326"/>
                    <a:pt x="189508" y="566405"/>
                  </a:cubicBezTo>
                  <a:cubicBezTo>
                    <a:pt x="166821" y="466563"/>
                    <a:pt x="165043" y="476168"/>
                    <a:pt x="145818" y="409742"/>
                  </a:cubicBezTo>
                  <a:cubicBezTo>
                    <a:pt x="126593" y="343317"/>
                    <a:pt x="102566" y="244413"/>
                    <a:pt x="74158" y="167852"/>
                  </a:cubicBezTo>
                  <a:cubicBezTo>
                    <a:pt x="63505" y="139142"/>
                    <a:pt x="50735" y="108891"/>
                    <a:pt x="37515" y="79477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24337A6-6EF0-4E1B-B147-6B1136510048}"/>
                </a:ext>
              </a:extLst>
            </p:cNvPr>
            <p:cNvSpPr/>
            <p:nvPr/>
          </p:nvSpPr>
          <p:spPr>
            <a:xfrm>
              <a:off x="10158280" y="319114"/>
              <a:ext cx="1658492" cy="435972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966" h="2405195">
                  <a:moveTo>
                    <a:pt x="654357" y="0"/>
                  </a:moveTo>
                  <a:lnTo>
                    <a:pt x="914966" y="0"/>
                  </a:lnTo>
                  <a:lnTo>
                    <a:pt x="914966" y="10916"/>
                  </a:lnTo>
                  <a:lnTo>
                    <a:pt x="855447" y="83291"/>
                  </a:lnTo>
                  <a:cubicBezTo>
                    <a:pt x="810749" y="134761"/>
                    <a:pt x="766845" y="182634"/>
                    <a:pt x="728943" y="221329"/>
                  </a:cubicBezTo>
                  <a:cubicBezTo>
                    <a:pt x="577337" y="376110"/>
                    <a:pt x="340799" y="391192"/>
                    <a:pt x="228880" y="602329"/>
                  </a:cubicBezTo>
                  <a:cubicBezTo>
                    <a:pt x="116961" y="813466"/>
                    <a:pt x="39968" y="1216692"/>
                    <a:pt x="57430" y="1488154"/>
                  </a:cubicBezTo>
                  <a:cubicBezTo>
                    <a:pt x="74892" y="1759616"/>
                    <a:pt x="234436" y="2148554"/>
                    <a:pt x="333655" y="2231104"/>
                  </a:cubicBezTo>
                  <a:cubicBezTo>
                    <a:pt x="432874" y="2313654"/>
                    <a:pt x="578924" y="2030285"/>
                    <a:pt x="652743" y="1983454"/>
                  </a:cubicBezTo>
                  <a:cubicBezTo>
                    <a:pt x="726562" y="1936623"/>
                    <a:pt x="751962" y="2052510"/>
                    <a:pt x="776568" y="1950117"/>
                  </a:cubicBezTo>
                  <a:cubicBezTo>
                    <a:pt x="801174" y="1847724"/>
                    <a:pt x="774186" y="1510380"/>
                    <a:pt x="800380" y="1369092"/>
                  </a:cubicBezTo>
                  <a:cubicBezTo>
                    <a:pt x="823300" y="1245466"/>
                    <a:pt x="857766" y="1273160"/>
                    <a:pt x="910159" y="1160245"/>
                  </a:cubicBezTo>
                  <a:lnTo>
                    <a:pt x="914966" y="1148447"/>
                  </a:lnTo>
                  <a:lnTo>
                    <a:pt x="914966" y="1249462"/>
                  </a:lnTo>
                  <a:lnTo>
                    <a:pt x="906681" y="1268447"/>
                  </a:lnTo>
                  <a:cubicBezTo>
                    <a:pt x="871471" y="1351977"/>
                    <a:pt x="842052" y="1429020"/>
                    <a:pt x="824193" y="1492917"/>
                  </a:cubicBezTo>
                  <a:cubicBezTo>
                    <a:pt x="752756" y="1748504"/>
                    <a:pt x="894837" y="1908048"/>
                    <a:pt x="795618" y="2054892"/>
                  </a:cubicBezTo>
                  <a:cubicBezTo>
                    <a:pt x="696399" y="2201736"/>
                    <a:pt x="361436" y="2502567"/>
                    <a:pt x="228880" y="2373979"/>
                  </a:cubicBezTo>
                  <a:cubicBezTo>
                    <a:pt x="96324" y="2245392"/>
                    <a:pt x="-6070" y="1596104"/>
                    <a:pt x="280" y="1283367"/>
                  </a:cubicBezTo>
                  <a:cubicBezTo>
                    <a:pt x="6630" y="970630"/>
                    <a:pt x="170936" y="681704"/>
                    <a:pt x="266980" y="497554"/>
                  </a:cubicBezTo>
                  <a:cubicBezTo>
                    <a:pt x="363024" y="313404"/>
                    <a:pt x="488437" y="313405"/>
                    <a:pt x="576543" y="178467"/>
                  </a:cubicBezTo>
                  <a:cubicBezTo>
                    <a:pt x="598570" y="144733"/>
                    <a:pt x="617421" y="102466"/>
                    <a:pt x="634772" y="56726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0B24603-9383-47DF-82E4-DF93739C8E5D}"/>
                </a:ext>
              </a:extLst>
            </p:cNvPr>
            <p:cNvSpPr/>
            <p:nvPr/>
          </p:nvSpPr>
          <p:spPr>
            <a:xfrm>
              <a:off x="10390328" y="651060"/>
              <a:ext cx="1417914" cy="3328155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6714" h="2715060">
                  <a:moveTo>
                    <a:pt x="1156714" y="0"/>
                  </a:moveTo>
                  <a:lnTo>
                    <a:pt x="1154407" y="201881"/>
                  </a:lnTo>
                  <a:lnTo>
                    <a:pt x="914966" y="320781"/>
                  </a:lnTo>
                  <a:lnTo>
                    <a:pt x="855447" y="393156"/>
                  </a:lnTo>
                  <a:cubicBezTo>
                    <a:pt x="810749" y="444626"/>
                    <a:pt x="766845" y="492499"/>
                    <a:pt x="728943" y="531194"/>
                  </a:cubicBezTo>
                  <a:cubicBezTo>
                    <a:pt x="577337" y="685975"/>
                    <a:pt x="340799" y="701057"/>
                    <a:pt x="228880" y="912194"/>
                  </a:cubicBezTo>
                  <a:cubicBezTo>
                    <a:pt x="116961" y="1123331"/>
                    <a:pt x="45445" y="1545336"/>
                    <a:pt x="57430" y="1798019"/>
                  </a:cubicBezTo>
                  <a:cubicBezTo>
                    <a:pt x="69415" y="2050702"/>
                    <a:pt x="213310" y="2310529"/>
                    <a:pt x="300791" y="2428291"/>
                  </a:cubicBezTo>
                  <a:cubicBezTo>
                    <a:pt x="388272" y="2546053"/>
                    <a:pt x="503023" y="2532641"/>
                    <a:pt x="582319" y="2504590"/>
                  </a:cubicBezTo>
                  <a:cubicBezTo>
                    <a:pt x="661615" y="2476539"/>
                    <a:pt x="740225" y="2397588"/>
                    <a:pt x="776568" y="2259982"/>
                  </a:cubicBezTo>
                  <a:cubicBezTo>
                    <a:pt x="812912" y="2122377"/>
                    <a:pt x="774186" y="1820245"/>
                    <a:pt x="800380" y="1678957"/>
                  </a:cubicBezTo>
                  <a:cubicBezTo>
                    <a:pt x="823300" y="1555331"/>
                    <a:pt x="857766" y="1583025"/>
                    <a:pt x="910159" y="1470110"/>
                  </a:cubicBezTo>
                  <a:lnTo>
                    <a:pt x="1145017" y="1293990"/>
                  </a:lnTo>
                  <a:lnTo>
                    <a:pt x="914966" y="1559327"/>
                  </a:lnTo>
                  <a:lnTo>
                    <a:pt x="906681" y="1578312"/>
                  </a:lnTo>
                  <a:cubicBezTo>
                    <a:pt x="871471" y="1661842"/>
                    <a:pt x="842052" y="1738885"/>
                    <a:pt x="824193" y="1802782"/>
                  </a:cubicBezTo>
                  <a:cubicBezTo>
                    <a:pt x="752756" y="2058369"/>
                    <a:pt x="894837" y="2217913"/>
                    <a:pt x="795618" y="2364757"/>
                  </a:cubicBezTo>
                  <a:cubicBezTo>
                    <a:pt x="696399" y="2511601"/>
                    <a:pt x="361436" y="2812432"/>
                    <a:pt x="228880" y="2683844"/>
                  </a:cubicBezTo>
                  <a:cubicBezTo>
                    <a:pt x="96324" y="2555257"/>
                    <a:pt x="-6070" y="1905969"/>
                    <a:pt x="280" y="1593232"/>
                  </a:cubicBezTo>
                  <a:cubicBezTo>
                    <a:pt x="6630" y="1280495"/>
                    <a:pt x="170936" y="991569"/>
                    <a:pt x="266980" y="807419"/>
                  </a:cubicBezTo>
                  <a:cubicBezTo>
                    <a:pt x="363024" y="623269"/>
                    <a:pt x="488437" y="623270"/>
                    <a:pt x="576543" y="488332"/>
                  </a:cubicBezTo>
                  <a:cubicBezTo>
                    <a:pt x="598570" y="454598"/>
                    <a:pt x="617421" y="412331"/>
                    <a:pt x="634772" y="366591"/>
                  </a:cubicBezTo>
                  <a:cubicBezTo>
                    <a:pt x="641300" y="347682"/>
                    <a:pt x="1150186" y="18909"/>
                    <a:pt x="1156714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B1FDA7-1E6B-4309-9FAE-3A510CFECDBA}"/>
                </a:ext>
              </a:extLst>
            </p:cNvPr>
            <p:cNvSpPr/>
            <p:nvPr/>
          </p:nvSpPr>
          <p:spPr>
            <a:xfrm>
              <a:off x="10685513" y="1158951"/>
              <a:ext cx="1123660" cy="200171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507774 w 1507774"/>
                <a:gd name="connsiteY0" fmla="*/ 0 h 2760068"/>
                <a:gd name="connsiteX1" fmla="*/ 1154407 w 1507774"/>
                <a:gd name="connsiteY1" fmla="*/ 246889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237780 w 1507774"/>
                <a:gd name="connsiteY7" fmla="*/ 2554314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741038 w 1519869"/>
                <a:gd name="connsiteY4" fmla="*/ 576202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736882 w 1519869"/>
                <a:gd name="connsiteY21" fmla="*/ 411599 h 2743267"/>
                <a:gd name="connsiteX22" fmla="*/ 1519869 w 1519869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10616 w 1508231"/>
                <a:gd name="connsiteY11" fmla="*/ 1515118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64626 w 1508231"/>
                <a:gd name="connsiteY11" fmla="*/ 1569129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77025 w 1508231"/>
                <a:gd name="connsiteY9" fmla="*/ 2304990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05012 w 1508231"/>
                <a:gd name="connsiteY9" fmla="*/ 2241979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82776 w 1508231"/>
                <a:gd name="connsiteY8" fmla="*/ 2549598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46769 w 1508231"/>
                <a:gd name="connsiteY8" fmla="*/ 2513592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231" h="2739453">
                  <a:moveTo>
                    <a:pt x="1508231" y="0"/>
                  </a:moveTo>
                  <a:cubicBezTo>
                    <a:pt x="1507462" y="31288"/>
                    <a:pt x="1506692" y="62575"/>
                    <a:pt x="1505923" y="93863"/>
                  </a:cubicBezTo>
                  <a:lnTo>
                    <a:pt x="915423" y="365789"/>
                  </a:lnTo>
                  <a:lnTo>
                    <a:pt x="855904" y="438164"/>
                  </a:lnTo>
                  <a:cubicBezTo>
                    <a:pt x="811206" y="489634"/>
                    <a:pt x="713293" y="501500"/>
                    <a:pt x="675391" y="540195"/>
                  </a:cubicBezTo>
                  <a:cubicBezTo>
                    <a:pt x="523785" y="694976"/>
                    <a:pt x="332254" y="740063"/>
                    <a:pt x="229337" y="957202"/>
                  </a:cubicBezTo>
                  <a:cubicBezTo>
                    <a:pt x="126420" y="1174341"/>
                    <a:pt x="56404" y="1576842"/>
                    <a:pt x="57887" y="1843027"/>
                  </a:cubicBezTo>
                  <a:cubicBezTo>
                    <a:pt x="59370" y="2109212"/>
                    <a:pt x="156757" y="2442553"/>
                    <a:pt x="238237" y="2554314"/>
                  </a:cubicBezTo>
                  <a:cubicBezTo>
                    <a:pt x="319717" y="2666075"/>
                    <a:pt x="468973" y="2565648"/>
                    <a:pt x="546769" y="2513592"/>
                  </a:cubicBezTo>
                  <a:cubicBezTo>
                    <a:pt x="624565" y="2461536"/>
                    <a:pt x="662667" y="2373584"/>
                    <a:pt x="705012" y="2241979"/>
                  </a:cubicBezTo>
                  <a:cubicBezTo>
                    <a:pt x="747357" y="2110375"/>
                    <a:pt x="757568" y="1836107"/>
                    <a:pt x="800837" y="1723965"/>
                  </a:cubicBezTo>
                  <a:cubicBezTo>
                    <a:pt x="844106" y="1611823"/>
                    <a:pt x="912233" y="1682044"/>
                    <a:pt x="964626" y="1569129"/>
                  </a:cubicBezTo>
                  <a:lnTo>
                    <a:pt x="1505535" y="1338998"/>
                  </a:lnTo>
                  <a:lnTo>
                    <a:pt x="1491521" y="1469312"/>
                  </a:lnTo>
                  <a:lnTo>
                    <a:pt x="1060164" y="1632321"/>
                  </a:lnTo>
                  <a:cubicBezTo>
                    <a:pt x="1024954" y="1715851"/>
                    <a:pt x="949678" y="1740721"/>
                    <a:pt x="905663" y="1865794"/>
                  </a:cubicBezTo>
                  <a:cubicBezTo>
                    <a:pt x="861648" y="1990867"/>
                    <a:pt x="928298" y="2241917"/>
                    <a:pt x="796074" y="2382760"/>
                  </a:cubicBezTo>
                  <a:cubicBezTo>
                    <a:pt x="663850" y="2523603"/>
                    <a:pt x="244873" y="2834936"/>
                    <a:pt x="112317" y="2710850"/>
                  </a:cubicBezTo>
                  <a:cubicBezTo>
                    <a:pt x="-20239" y="2586764"/>
                    <a:pt x="1888" y="1929974"/>
                    <a:pt x="737" y="1638240"/>
                  </a:cubicBezTo>
                  <a:cubicBezTo>
                    <a:pt x="-414" y="1346506"/>
                    <a:pt x="9366" y="1144596"/>
                    <a:pt x="105410" y="960446"/>
                  </a:cubicBezTo>
                  <a:cubicBezTo>
                    <a:pt x="201454" y="776296"/>
                    <a:pt x="488894" y="668278"/>
                    <a:pt x="577000" y="533340"/>
                  </a:cubicBezTo>
                  <a:cubicBezTo>
                    <a:pt x="599027" y="499606"/>
                    <a:pt x="707893" y="457339"/>
                    <a:pt x="725244" y="411599"/>
                  </a:cubicBezTo>
                  <a:cubicBezTo>
                    <a:pt x="731772" y="392690"/>
                    <a:pt x="1501703" y="18909"/>
                    <a:pt x="1508231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44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11620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의의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결론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409C6-788C-4323-BC2C-D149A75031C3}"/>
              </a:ext>
            </a:extLst>
          </p:cNvPr>
          <p:cNvSpPr txBox="1"/>
          <p:nvPr/>
        </p:nvSpPr>
        <p:spPr>
          <a:xfrm>
            <a:off x="637839" y="1857751"/>
            <a:ext cx="5788129" cy="277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회의록 추출 프로세스 구축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교육청 도메인 기반 불용어사전 구축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감사 추세 파악</a:t>
            </a:r>
            <a:r>
              <a:rPr lang="en-US" altLang="ko-KR" sz="2400" b="1" kern="0" dirty="0">
                <a:solidFill>
                  <a:srgbClr val="4C6055"/>
                </a:solidFill>
              </a:rPr>
              <a:t>, </a:t>
            </a:r>
            <a:r>
              <a:rPr lang="ko-KR" altLang="en-US" sz="2400" b="1" kern="0" dirty="0">
                <a:solidFill>
                  <a:srgbClr val="4C6055"/>
                </a:solidFill>
              </a:rPr>
              <a:t>트렌드 추출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400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2400" b="1" kern="0" dirty="0">
                <a:solidFill>
                  <a:srgbClr val="4C6055"/>
                </a:solidFill>
              </a:rPr>
              <a:t> 관심사 파악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교육 정책 수립을 위한 기초자료 생성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60F038-2EC0-413C-A7CA-7BA8AD7FFE8F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203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11620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기대효과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결론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2716BDF-9F09-412C-A303-CEA7CD76D00A}"/>
              </a:ext>
            </a:extLst>
          </p:cNvPr>
          <p:cNvSpPr/>
          <p:nvPr/>
        </p:nvSpPr>
        <p:spPr>
          <a:xfrm>
            <a:off x="633966" y="1798634"/>
            <a:ext cx="4573402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B10725-F852-438C-BFC2-4A9940C894CF}"/>
              </a:ext>
            </a:extLst>
          </p:cNvPr>
          <p:cNvSpPr txBox="1"/>
          <p:nvPr/>
        </p:nvSpPr>
        <p:spPr>
          <a:xfrm>
            <a:off x="889036" y="1918810"/>
            <a:ext cx="421185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데이터 기반 감사 자료 준비 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6EB996B-21C7-41C0-81E8-FACDE1A014A7}"/>
              </a:ext>
            </a:extLst>
          </p:cNvPr>
          <p:cNvSpPr/>
          <p:nvPr/>
        </p:nvSpPr>
        <p:spPr>
          <a:xfrm>
            <a:off x="633966" y="3300207"/>
            <a:ext cx="4573402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10111D6-59FB-4853-B97C-C48B006104E9}"/>
              </a:ext>
            </a:extLst>
          </p:cNvPr>
          <p:cNvSpPr/>
          <p:nvPr/>
        </p:nvSpPr>
        <p:spPr>
          <a:xfrm>
            <a:off x="633966" y="4801780"/>
            <a:ext cx="4573402" cy="872885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34DCE-D63B-4758-847F-57966FDF9B3B}"/>
              </a:ext>
            </a:extLst>
          </p:cNvPr>
          <p:cNvSpPr txBox="1"/>
          <p:nvPr/>
        </p:nvSpPr>
        <p:spPr>
          <a:xfrm>
            <a:off x="1493954" y="4898196"/>
            <a:ext cx="264049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감사 회의 질 향상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A7C69-69FF-4E76-87D2-EC027FC627F8}"/>
              </a:ext>
            </a:extLst>
          </p:cNvPr>
          <p:cNvSpPr txBox="1"/>
          <p:nvPr/>
        </p:nvSpPr>
        <p:spPr>
          <a:xfrm>
            <a:off x="1095206" y="3422976"/>
            <a:ext cx="3742662" cy="584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유의미한 교육 정책 수립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0E578C-A099-4F4C-8B70-503A24559D26}"/>
              </a:ext>
            </a:extLst>
          </p:cNvPr>
          <p:cNvSpPr/>
          <p:nvPr/>
        </p:nvSpPr>
        <p:spPr>
          <a:xfrm>
            <a:off x="7127457" y="2988987"/>
            <a:ext cx="3969337" cy="1585519"/>
          </a:xfrm>
          <a:prstGeom prst="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FCC9D9-161D-4987-A4DE-3C2F1DD11769}"/>
              </a:ext>
            </a:extLst>
          </p:cNvPr>
          <p:cNvSpPr txBox="1"/>
          <p:nvPr/>
        </p:nvSpPr>
        <p:spPr>
          <a:xfrm>
            <a:off x="7315875" y="3405199"/>
            <a:ext cx="384350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학생들의 교육 환경 개선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AE10F3B-7B5F-45D0-A1AD-4046B2D83659}"/>
              </a:ext>
            </a:extLst>
          </p:cNvPr>
          <p:cNvSpPr/>
          <p:nvPr/>
        </p:nvSpPr>
        <p:spPr>
          <a:xfrm>
            <a:off x="5564979" y="2748644"/>
            <a:ext cx="1204867" cy="1959231"/>
          </a:xfrm>
          <a:prstGeom prst="rightArrow">
            <a:avLst/>
          </a:prstGeom>
          <a:solidFill>
            <a:srgbClr val="4C60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00F292-C06D-4ADE-B5CA-1303BB44C4E9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48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11620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개선점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결론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409C6-788C-4323-BC2C-D149A75031C3}"/>
              </a:ext>
            </a:extLst>
          </p:cNvPr>
          <p:cNvSpPr txBox="1"/>
          <p:nvPr/>
        </p:nvSpPr>
        <p:spPr>
          <a:xfrm>
            <a:off x="637839" y="1857751"/>
            <a:ext cx="6526359" cy="27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1. </a:t>
            </a:r>
            <a:r>
              <a:rPr lang="ko-KR" altLang="en-US" sz="2400" b="1" kern="0" dirty="0">
                <a:solidFill>
                  <a:srgbClr val="4C6055"/>
                </a:solidFill>
              </a:rPr>
              <a:t>불용어사전 품질 향상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수작업으로 </a:t>
            </a:r>
            <a:r>
              <a:rPr lang="ko-KR" altLang="en-US" sz="16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1600" b="1" kern="0" dirty="0">
                <a:solidFill>
                  <a:srgbClr val="4C6055"/>
                </a:solidFill>
              </a:rPr>
              <a:t> 사전을 보완했지만 한계 존재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kern="0" dirty="0">
                <a:solidFill>
                  <a:srgbClr val="4C6055"/>
                </a:solidFill>
              </a:rPr>
              <a:t>교육청</a:t>
            </a:r>
            <a:r>
              <a:rPr lang="en-US" altLang="ko-KR" sz="1600" b="1" kern="0" dirty="0">
                <a:solidFill>
                  <a:srgbClr val="4C6055"/>
                </a:solidFill>
              </a:rPr>
              <a:t>, </a:t>
            </a:r>
            <a:r>
              <a:rPr lang="ko-KR" altLang="en-US" sz="1600" b="1" kern="0" dirty="0">
                <a:solidFill>
                  <a:srgbClr val="4C6055"/>
                </a:solidFill>
              </a:rPr>
              <a:t>감사 도메인 기반 </a:t>
            </a:r>
            <a:r>
              <a:rPr lang="ko-KR" altLang="en-US" sz="16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1600" b="1" kern="0" dirty="0">
                <a:solidFill>
                  <a:srgbClr val="4C6055"/>
                </a:solidFill>
              </a:rPr>
              <a:t> 추가 필요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  <a:p>
            <a:pPr marL="342900" indent="-342900" latinLnBrk="0">
              <a:lnSpc>
                <a:spcPct val="150000"/>
              </a:lnSpc>
              <a:buFontTx/>
              <a:buChar char="-"/>
              <a:defRPr/>
            </a:pPr>
            <a:endParaRPr lang="en-US" altLang="ko-KR" sz="16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2. </a:t>
            </a:r>
            <a:r>
              <a:rPr lang="ko-KR" altLang="en-US" sz="2400" b="1" kern="0" dirty="0">
                <a:solidFill>
                  <a:srgbClr val="4C6055"/>
                </a:solidFill>
              </a:rPr>
              <a:t>위원 경향성 파악을 위한 추가 변수 생성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- </a:t>
            </a:r>
            <a:r>
              <a:rPr lang="ko-KR" altLang="en-US" sz="1600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sz="1600" b="1" kern="0" dirty="0">
                <a:solidFill>
                  <a:srgbClr val="4C6055"/>
                </a:solidFill>
              </a:rPr>
              <a:t> 단어 빈도 이외에 경향성을 구분할 수 있는 추가 변수 필요</a:t>
            </a:r>
            <a:r>
              <a:rPr lang="en-US" altLang="ko-KR" sz="1600" b="1" kern="0" dirty="0">
                <a:solidFill>
                  <a:srgbClr val="4C6055"/>
                </a:solidFill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F0F8BB-BAD9-4135-AD1D-0506BF0EFB94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796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11620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출처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결론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04E7D-A0A9-4B7F-AE9F-F1816763E5B1}"/>
              </a:ext>
            </a:extLst>
          </p:cNvPr>
          <p:cNvSpPr txBox="1"/>
          <p:nvPr/>
        </p:nvSpPr>
        <p:spPr>
          <a:xfrm>
            <a:off x="616080" y="981539"/>
            <a:ext cx="10368517" cy="555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로고 이미지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FontTx/>
              <a:buAutoNum type="arabicParenR"/>
              <a:defRPr/>
            </a:pPr>
            <a:r>
              <a:rPr lang="en-US" altLang="ko-KR" sz="2400" b="1" kern="0" dirty="0" err="1">
                <a:solidFill>
                  <a:srgbClr val="4C6055"/>
                </a:solidFill>
              </a:rPr>
              <a:t>Jupyter</a:t>
            </a:r>
            <a:r>
              <a:rPr lang="en-US" altLang="ko-KR" sz="2400" b="1" kern="0" dirty="0">
                <a:solidFill>
                  <a:srgbClr val="4C6055"/>
                </a:solidFill>
              </a:rPr>
              <a:t> notebook                                       </a:t>
            </a:r>
            <a:r>
              <a:rPr lang="ko-KR" altLang="en-US" sz="1000" dirty="0">
                <a:hlinkClick r:id="rId2"/>
              </a:rPr>
              <a:t>https://upload.wikimedia.org/wikipedia/commons/thumb/3/38/Jupyter_logo.svg/1200px-Jupyter_logo.svg.png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FontTx/>
              <a:buAutoNum type="arabicParenR"/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Google </a:t>
            </a:r>
            <a:r>
              <a:rPr lang="en-US" altLang="ko-KR" sz="2400" b="1" kern="0" dirty="0" err="1">
                <a:solidFill>
                  <a:srgbClr val="4C6055"/>
                </a:solidFill>
              </a:rPr>
              <a:t>Colaboratory</a:t>
            </a:r>
            <a:r>
              <a:rPr lang="en-US" altLang="ko-KR" sz="2400" b="1" kern="0" dirty="0">
                <a:solidFill>
                  <a:srgbClr val="4C6055"/>
                </a:solidFill>
              </a:rPr>
              <a:t>                                     </a:t>
            </a:r>
            <a:r>
              <a:rPr lang="ko-KR" altLang="en-US" sz="1000" dirty="0">
                <a:hlinkClick r:id="rId3"/>
              </a:rPr>
              <a:t>https://colab.research.google.com/img/colab_favicon_256px.png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FontTx/>
              <a:buAutoNum type="arabicParenR"/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Excel </a:t>
            </a:r>
            <a:r>
              <a:rPr lang="ko-KR" altLang="en-US" sz="1000" dirty="0">
                <a:hlinkClick r:id="rId4"/>
              </a:rPr>
              <a:t>https://w.namu.la/s/2f85bd610e31eb995360152e8def12d7b17497dede2db7c7b9ac558b643313fd857987c28d4a597cb6893df7a775c99f114f717defb37f4b6ed07c640ba82162b10533f74cae3e8a4e66f5f2cf6aa903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FontTx/>
              <a:buAutoNum type="arabicParenR"/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Tableau                                                       </a:t>
            </a:r>
            <a:r>
              <a:rPr lang="ko-KR" altLang="en-US" sz="1000" dirty="0">
                <a:hlinkClick r:id="rId5"/>
              </a:rPr>
              <a:t>https://www.tableau.com/sites/default/files/pages/tableaulogo_highres.png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FontTx/>
              <a:buAutoNum type="arabicParenR"/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Python                                                                 </a:t>
            </a:r>
            <a:r>
              <a:rPr lang="ko-KR" altLang="en-US" sz="1000" dirty="0">
                <a:hlinkClick r:id="rId6"/>
              </a:rPr>
              <a:t>https://upload.wikimedia.org/wikipedia/commons/thumb/c/c3/Python-logo-notext.svg/480px-Python-logo-notext.svg.png</a:t>
            </a:r>
            <a:endParaRPr lang="en-US" altLang="ko-KR" sz="1000" dirty="0"/>
          </a:p>
          <a:p>
            <a:pPr marL="457200" indent="-457200" latinLnBrk="0">
              <a:lnSpc>
                <a:spcPct val="150000"/>
              </a:lnSpc>
              <a:buFontTx/>
              <a:buAutoNum type="arabicParenR"/>
              <a:defRPr/>
            </a:pPr>
            <a:r>
              <a:rPr lang="en-US" altLang="ko-KR" sz="2400" b="1" kern="0" dirty="0" err="1">
                <a:solidFill>
                  <a:srgbClr val="4C6055"/>
                </a:solidFill>
              </a:rPr>
              <a:t>Textom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rgbClr val="4C6055"/>
                </a:solidFill>
              </a:rPr>
              <a:t>           </a:t>
            </a:r>
            <a:r>
              <a:rPr lang="en-US" altLang="ko-KR" sz="1000" kern="0" dirty="0">
                <a:hlinkClick r:id="rId7"/>
              </a:rPr>
              <a:t>https://upload.wikimedia.org/wikipedia/commons/0/08/Logo_textom.png</a:t>
            </a:r>
            <a:endParaRPr lang="en-US" altLang="ko-KR" sz="1000" kern="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DD0D72-2700-4979-B8DE-76ECD1BCFF20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92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3453477" y="2512794"/>
            <a:ext cx="5285045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prstClr val="white"/>
                </a:solidFill>
              </a:rPr>
              <a:t>감사합니다</a:t>
            </a:r>
            <a:r>
              <a:rPr lang="en-US" altLang="ko-KR" sz="3600" b="1" i="1" kern="0" dirty="0">
                <a:solidFill>
                  <a:prstClr val="white"/>
                </a:solidFill>
              </a:rPr>
              <a:t> !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03037-AD29-485F-8B4D-DDACA52BDA66}"/>
              </a:ext>
            </a:extLst>
          </p:cNvPr>
          <p:cNvGrpSpPr/>
          <p:nvPr/>
        </p:nvGrpSpPr>
        <p:grpSpPr>
          <a:xfrm>
            <a:off x="9932574" y="0"/>
            <a:ext cx="2259426" cy="6902038"/>
            <a:chOff x="9813857" y="319114"/>
            <a:chExt cx="2002915" cy="6118455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C41914B5-39B2-490C-AD76-44758B753006}"/>
                </a:ext>
              </a:extLst>
            </p:cNvPr>
            <p:cNvSpPr/>
            <p:nvPr/>
          </p:nvSpPr>
          <p:spPr>
            <a:xfrm>
              <a:off x="10355814" y="332005"/>
              <a:ext cx="1448929" cy="4700109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9353" h="2592982">
                  <a:moveTo>
                    <a:pt x="0" y="0"/>
                  </a:moveTo>
                  <a:lnTo>
                    <a:pt x="75415" y="0"/>
                  </a:lnTo>
                  <a:lnTo>
                    <a:pt x="83093" y="51100"/>
                  </a:lnTo>
                  <a:cubicBezTo>
                    <a:pt x="91593" y="100974"/>
                    <a:pt x="101382" y="148599"/>
                    <a:pt x="113553" y="188816"/>
                  </a:cubicBezTo>
                  <a:cubicBezTo>
                    <a:pt x="162236" y="349683"/>
                    <a:pt x="259603" y="485149"/>
                    <a:pt x="304053" y="646016"/>
                  </a:cubicBezTo>
                  <a:cubicBezTo>
                    <a:pt x="348503" y="806883"/>
                    <a:pt x="320986" y="902133"/>
                    <a:pt x="380253" y="1154016"/>
                  </a:cubicBezTo>
                  <a:cubicBezTo>
                    <a:pt x="439520" y="1405899"/>
                    <a:pt x="581336" y="1928716"/>
                    <a:pt x="659653" y="2157316"/>
                  </a:cubicBezTo>
                  <a:cubicBezTo>
                    <a:pt x="698811" y="2271616"/>
                    <a:pt x="732149" y="2322945"/>
                    <a:pt x="762841" y="2366072"/>
                  </a:cubicBezTo>
                  <a:lnTo>
                    <a:pt x="799353" y="2419781"/>
                  </a:lnTo>
                  <a:lnTo>
                    <a:pt x="799353" y="2592982"/>
                  </a:lnTo>
                  <a:lnTo>
                    <a:pt x="786913" y="2571889"/>
                  </a:lnTo>
                  <a:cubicBezTo>
                    <a:pt x="727155" y="2486260"/>
                    <a:pt x="660712" y="2486722"/>
                    <a:pt x="608853" y="2347816"/>
                  </a:cubicBezTo>
                  <a:cubicBezTo>
                    <a:pt x="549586" y="2189066"/>
                    <a:pt x="505136" y="1894849"/>
                    <a:pt x="456453" y="1662016"/>
                  </a:cubicBezTo>
                  <a:cubicBezTo>
                    <a:pt x="407770" y="1429183"/>
                    <a:pt x="354853" y="1105333"/>
                    <a:pt x="316753" y="950816"/>
                  </a:cubicBezTo>
                  <a:cubicBezTo>
                    <a:pt x="278653" y="796299"/>
                    <a:pt x="259603" y="842866"/>
                    <a:pt x="227853" y="734916"/>
                  </a:cubicBezTo>
                  <a:cubicBezTo>
                    <a:pt x="196103" y="626966"/>
                    <a:pt x="166470" y="430116"/>
                    <a:pt x="126253" y="303116"/>
                  </a:cubicBezTo>
                  <a:cubicBezTo>
                    <a:pt x="96090" y="207866"/>
                    <a:pt x="57593" y="118569"/>
                    <a:pt x="21478" y="43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118A8E3-B57F-4DC6-9F45-3D3905221EE3}"/>
                </a:ext>
              </a:extLst>
            </p:cNvPr>
            <p:cNvSpPr/>
            <p:nvPr/>
          </p:nvSpPr>
          <p:spPr>
            <a:xfrm>
              <a:off x="10899860" y="335277"/>
              <a:ext cx="904882" cy="3181021"/>
            </a:xfrm>
            <a:custGeom>
              <a:avLst/>
              <a:gdLst>
                <a:gd name="connsiteX0" fmla="*/ 0 w 904882"/>
                <a:gd name="connsiteY0" fmla="*/ 0 h 3181021"/>
                <a:gd name="connsiteX1" fmla="*/ 128311 w 904882"/>
                <a:gd name="connsiteY1" fmla="*/ 0 h 3181021"/>
                <a:gd name="connsiteX2" fmla="*/ 162493 w 904882"/>
                <a:gd name="connsiteY2" fmla="*/ 108721 h 3181021"/>
                <a:gd name="connsiteX3" fmla="*/ 270401 w 904882"/>
                <a:gd name="connsiteY3" fmla="*/ 452228 h 3181021"/>
                <a:gd name="connsiteX4" fmla="*/ 512115 w 904882"/>
                <a:gd name="connsiteY4" fmla="*/ 1280961 h 3181021"/>
                <a:gd name="connsiteX5" fmla="*/ 753829 w 904882"/>
                <a:gd name="connsiteY5" fmla="*/ 2201775 h 3181021"/>
                <a:gd name="connsiteX6" fmla="*/ 865604 w 904882"/>
                <a:gd name="connsiteY6" fmla="*/ 2656787 h 3181021"/>
                <a:gd name="connsiteX7" fmla="*/ 904882 w 904882"/>
                <a:gd name="connsiteY7" fmla="*/ 2820606 h 3181021"/>
                <a:gd name="connsiteX8" fmla="*/ 904882 w 904882"/>
                <a:gd name="connsiteY8" fmla="*/ 3181021 h 3181021"/>
                <a:gd name="connsiteX9" fmla="*/ 891951 w 904882"/>
                <a:gd name="connsiteY9" fmla="*/ 3122590 h 3181021"/>
                <a:gd name="connsiteX10" fmla="*/ 638727 w 904882"/>
                <a:gd name="connsiteY10" fmla="*/ 1833449 h 3181021"/>
                <a:gd name="connsiteX11" fmla="*/ 477585 w 904882"/>
                <a:gd name="connsiteY11" fmla="*/ 1442103 h 3181021"/>
                <a:gd name="connsiteX12" fmla="*/ 293422 w 904882"/>
                <a:gd name="connsiteY12" fmla="*/ 659411 h 3181021"/>
                <a:gd name="connsiteX13" fmla="*/ 40198 w 904882"/>
                <a:gd name="connsiteY13" fmla="*/ 60881 h 31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882" h="3181021">
                  <a:moveTo>
                    <a:pt x="0" y="0"/>
                  </a:moveTo>
                  <a:lnTo>
                    <a:pt x="128311" y="0"/>
                  </a:lnTo>
                  <a:lnTo>
                    <a:pt x="162493" y="108721"/>
                  </a:lnTo>
                  <a:cubicBezTo>
                    <a:pt x="203978" y="241208"/>
                    <a:pt x="241626" y="362065"/>
                    <a:pt x="270401" y="452228"/>
                  </a:cubicBezTo>
                  <a:cubicBezTo>
                    <a:pt x="385503" y="812881"/>
                    <a:pt x="431544" y="989369"/>
                    <a:pt x="512115" y="1280961"/>
                  </a:cubicBezTo>
                  <a:cubicBezTo>
                    <a:pt x="592687" y="1572553"/>
                    <a:pt x="629135" y="1718348"/>
                    <a:pt x="753829" y="2201775"/>
                  </a:cubicBezTo>
                  <a:cubicBezTo>
                    <a:pt x="785003" y="2322632"/>
                    <a:pt x="823370" y="2480897"/>
                    <a:pt x="865604" y="2656787"/>
                  </a:cubicBezTo>
                  <a:lnTo>
                    <a:pt x="904882" y="2820606"/>
                  </a:lnTo>
                  <a:lnTo>
                    <a:pt x="904882" y="3181021"/>
                  </a:lnTo>
                  <a:lnTo>
                    <a:pt x="891951" y="3122590"/>
                  </a:lnTo>
                  <a:cubicBezTo>
                    <a:pt x="788360" y="2658345"/>
                    <a:pt x="707788" y="2113531"/>
                    <a:pt x="638727" y="1833449"/>
                  </a:cubicBezTo>
                  <a:cubicBezTo>
                    <a:pt x="569666" y="1553368"/>
                    <a:pt x="535136" y="1637776"/>
                    <a:pt x="477585" y="1442103"/>
                  </a:cubicBezTo>
                  <a:cubicBezTo>
                    <a:pt x="420034" y="1246430"/>
                    <a:pt x="366320" y="889615"/>
                    <a:pt x="293422" y="659411"/>
                  </a:cubicBezTo>
                  <a:cubicBezTo>
                    <a:pt x="220523" y="429207"/>
                    <a:pt x="120769" y="218187"/>
                    <a:pt x="40198" y="60881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FF0A90C-B84F-4505-A7E6-95716721B976}"/>
                </a:ext>
              </a:extLst>
            </p:cNvPr>
            <p:cNvSpPr/>
            <p:nvPr/>
          </p:nvSpPr>
          <p:spPr>
            <a:xfrm>
              <a:off x="9813857" y="323374"/>
              <a:ext cx="1990886" cy="6114195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256958 w 799353"/>
                <a:gd name="connsiteY4" fmla="*/ 704675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06375 w 777875"/>
                <a:gd name="connsiteY14" fmla="*/ 734916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16466 w 777875"/>
                <a:gd name="connsiteY14" fmla="*/ 714751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0 w 772441"/>
                <a:gd name="connsiteY0" fmla="*/ 3667 h 2592982"/>
                <a:gd name="connsiteX1" fmla="*/ 48503 w 772441"/>
                <a:gd name="connsiteY1" fmla="*/ 0 h 2592982"/>
                <a:gd name="connsiteX2" fmla="*/ 56181 w 772441"/>
                <a:gd name="connsiteY2" fmla="*/ 51100 h 2592982"/>
                <a:gd name="connsiteX3" fmla="*/ 86641 w 772441"/>
                <a:gd name="connsiteY3" fmla="*/ 188816 h 2592982"/>
                <a:gd name="connsiteX4" fmla="*/ 230046 w 772441"/>
                <a:gd name="connsiteY4" fmla="*/ 704675 h 2592982"/>
                <a:gd name="connsiteX5" fmla="*/ 353341 w 772441"/>
                <a:gd name="connsiteY5" fmla="*/ 1154016 h 2592982"/>
                <a:gd name="connsiteX6" fmla="*/ 632741 w 772441"/>
                <a:gd name="connsiteY6" fmla="*/ 2157316 h 2592982"/>
                <a:gd name="connsiteX7" fmla="*/ 735929 w 772441"/>
                <a:gd name="connsiteY7" fmla="*/ 2366072 h 2592982"/>
                <a:gd name="connsiteX8" fmla="*/ 772441 w 772441"/>
                <a:gd name="connsiteY8" fmla="*/ 2419781 h 2592982"/>
                <a:gd name="connsiteX9" fmla="*/ 772441 w 772441"/>
                <a:gd name="connsiteY9" fmla="*/ 2592982 h 2592982"/>
                <a:gd name="connsiteX10" fmla="*/ 760001 w 772441"/>
                <a:gd name="connsiteY10" fmla="*/ 2571889 h 2592982"/>
                <a:gd name="connsiteX11" fmla="*/ 581941 w 772441"/>
                <a:gd name="connsiteY11" fmla="*/ 2347816 h 2592982"/>
                <a:gd name="connsiteX12" fmla="*/ 429541 w 772441"/>
                <a:gd name="connsiteY12" fmla="*/ 1662016 h 2592982"/>
                <a:gd name="connsiteX13" fmla="*/ 289841 w 772441"/>
                <a:gd name="connsiteY13" fmla="*/ 950816 h 2592982"/>
                <a:gd name="connsiteX14" fmla="*/ 211032 w 772441"/>
                <a:gd name="connsiteY14" fmla="*/ 714751 h 2592982"/>
                <a:gd name="connsiteX15" fmla="*/ 99341 w 772441"/>
                <a:gd name="connsiteY15" fmla="*/ 303116 h 2592982"/>
                <a:gd name="connsiteX16" fmla="*/ 28206 w 772441"/>
                <a:gd name="connsiteY16" fmla="*/ 48761 h 2592982"/>
                <a:gd name="connsiteX17" fmla="*/ 0 w 772441"/>
                <a:gd name="connsiteY17" fmla="*/ 3667 h 2592982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32905 w 775805"/>
                <a:gd name="connsiteY12" fmla="*/ 1665681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805" h="2596647">
                  <a:moveTo>
                    <a:pt x="0" y="0"/>
                  </a:moveTo>
                  <a:lnTo>
                    <a:pt x="51867" y="3665"/>
                  </a:lnTo>
                  <a:lnTo>
                    <a:pt x="59545" y="54765"/>
                  </a:lnTo>
                  <a:cubicBezTo>
                    <a:pt x="68045" y="104639"/>
                    <a:pt x="61028" y="83552"/>
                    <a:pt x="90005" y="192481"/>
                  </a:cubicBezTo>
                  <a:cubicBezTo>
                    <a:pt x="118982" y="301410"/>
                    <a:pt x="188960" y="547473"/>
                    <a:pt x="233410" y="708340"/>
                  </a:cubicBezTo>
                  <a:cubicBezTo>
                    <a:pt x="277860" y="869207"/>
                    <a:pt x="289589" y="915574"/>
                    <a:pt x="356705" y="1157681"/>
                  </a:cubicBezTo>
                  <a:cubicBezTo>
                    <a:pt x="423821" y="1399788"/>
                    <a:pt x="560006" y="1969054"/>
                    <a:pt x="636105" y="2160981"/>
                  </a:cubicBezTo>
                  <a:cubicBezTo>
                    <a:pt x="709787" y="2346813"/>
                    <a:pt x="661506" y="2266117"/>
                    <a:pt x="692198" y="2309244"/>
                  </a:cubicBezTo>
                  <a:lnTo>
                    <a:pt x="775805" y="2423446"/>
                  </a:lnTo>
                  <a:lnTo>
                    <a:pt x="775805" y="2596647"/>
                  </a:lnTo>
                  <a:lnTo>
                    <a:pt x="763365" y="2575554"/>
                  </a:lnTo>
                  <a:cubicBezTo>
                    <a:pt x="703607" y="2489925"/>
                    <a:pt x="686074" y="2474407"/>
                    <a:pt x="637445" y="2323984"/>
                  </a:cubicBezTo>
                  <a:cubicBezTo>
                    <a:pt x="588816" y="2173561"/>
                    <a:pt x="528964" y="1901264"/>
                    <a:pt x="471591" y="1673014"/>
                  </a:cubicBezTo>
                  <a:cubicBezTo>
                    <a:pt x="414218" y="1444764"/>
                    <a:pt x="336071" y="1113581"/>
                    <a:pt x="293205" y="954481"/>
                  </a:cubicBezTo>
                  <a:cubicBezTo>
                    <a:pt x="250339" y="795381"/>
                    <a:pt x="246146" y="826366"/>
                    <a:pt x="214396" y="718416"/>
                  </a:cubicBezTo>
                  <a:cubicBezTo>
                    <a:pt x="182646" y="610466"/>
                    <a:pt x="142922" y="433781"/>
                    <a:pt x="102705" y="306781"/>
                  </a:cubicBezTo>
                  <a:cubicBezTo>
                    <a:pt x="72542" y="211531"/>
                    <a:pt x="67685" y="127733"/>
                    <a:pt x="31570" y="524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841D092-F125-4FD6-80AB-4C7864220ED7}"/>
                </a:ext>
              </a:extLst>
            </p:cNvPr>
            <p:cNvSpPr/>
            <p:nvPr/>
          </p:nvSpPr>
          <p:spPr>
            <a:xfrm>
              <a:off x="11324052" y="321244"/>
              <a:ext cx="480690" cy="1683102"/>
            </a:xfrm>
            <a:custGeom>
              <a:avLst/>
              <a:gdLst>
                <a:gd name="connsiteX0" fmla="*/ 0 w 265190"/>
                <a:gd name="connsiteY0" fmla="*/ 0 h 928543"/>
                <a:gd name="connsiteX1" fmla="*/ 36399 w 265190"/>
                <a:gd name="connsiteY1" fmla="*/ 0 h 928543"/>
                <a:gd name="connsiteX2" fmla="*/ 66468 w 265190"/>
                <a:gd name="connsiteY2" fmla="*/ 97519 h 928543"/>
                <a:gd name="connsiteX3" fmla="*/ 153295 w 265190"/>
                <a:gd name="connsiteY3" fmla="*/ 378851 h 928543"/>
                <a:gd name="connsiteX4" fmla="*/ 227958 w 265190"/>
                <a:gd name="connsiteY4" fmla="*/ 691442 h 928543"/>
                <a:gd name="connsiteX5" fmla="*/ 263092 w 265190"/>
                <a:gd name="connsiteY5" fmla="*/ 853459 h 928543"/>
                <a:gd name="connsiteX6" fmla="*/ 265190 w 265190"/>
                <a:gd name="connsiteY6" fmla="*/ 863409 h 928543"/>
                <a:gd name="connsiteX7" fmla="*/ 265190 w 265190"/>
                <a:gd name="connsiteY7" fmla="*/ 928543 h 928543"/>
                <a:gd name="connsiteX8" fmla="*/ 231254 w 265190"/>
                <a:gd name="connsiteY8" fmla="*/ 765942 h 928543"/>
                <a:gd name="connsiteX9" fmla="*/ 189508 w 265190"/>
                <a:gd name="connsiteY9" fmla="*/ 566405 h 928543"/>
                <a:gd name="connsiteX10" fmla="*/ 145818 w 265190"/>
                <a:gd name="connsiteY10" fmla="*/ 409742 h 928543"/>
                <a:gd name="connsiteX11" fmla="*/ 74158 w 265190"/>
                <a:gd name="connsiteY11" fmla="*/ 167852 h 928543"/>
                <a:gd name="connsiteX12" fmla="*/ 37515 w 265190"/>
                <a:gd name="connsiteY12" fmla="*/ 79477 h 92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190" h="928543">
                  <a:moveTo>
                    <a:pt x="0" y="0"/>
                  </a:moveTo>
                  <a:lnTo>
                    <a:pt x="36399" y="0"/>
                  </a:lnTo>
                  <a:lnTo>
                    <a:pt x="66468" y="97519"/>
                  </a:lnTo>
                  <a:cubicBezTo>
                    <a:pt x="94236" y="187226"/>
                    <a:pt x="126380" y="279864"/>
                    <a:pt x="153295" y="378851"/>
                  </a:cubicBezTo>
                  <a:cubicBezTo>
                    <a:pt x="180210" y="477839"/>
                    <a:pt x="188624" y="521776"/>
                    <a:pt x="227958" y="691442"/>
                  </a:cubicBezTo>
                  <a:cubicBezTo>
                    <a:pt x="237791" y="733859"/>
                    <a:pt x="249828" y="790363"/>
                    <a:pt x="263092" y="853459"/>
                  </a:cubicBezTo>
                  <a:lnTo>
                    <a:pt x="265190" y="863409"/>
                  </a:lnTo>
                  <a:lnTo>
                    <a:pt x="265190" y="928543"/>
                  </a:lnTo>
                  <a:lnTo>
                    <a:pt x="231254" y="765942"/>
                  </a:lnTo>
                  <a:cubicBezTo>
                    <a:pt x="215308" y="687524"/>
                    <a:pt x="200851" y="616326"/>
                    <a:pt x="189508" y="566405"/>
                  </a:cubicBezTo>
                  <a:cubicBezTo>
                    <a:pt x="166821" y="466563"/>
                    <a:pt x="165043" y="476168"/>
                    <a:pt x="145818" y="409742"/>
                  </a:cubicBezTo>
                  <a:cubicBezTo>
                    <a:pt x="126593" y="343317"/>
                    <a:pt x="102566" y="244413"/>
                    <a:pt x="74158" y="167852"/>
                  </a:cubicBezTo>
                  <a:cubicBezTo>
                    <a:pt x="63505" y="139142"/>
                    <a:pt x="50735" y="108891"/>
                    <a:pt x="37515" y="79477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24337A6-6EF0-4E1B-B147-6B1136510048}"/>
                </a:ext>
              </a:extLst>
            </p:cNvPr>
            <p:cNvSpPr/>
            <p:nvPr/>
          </p:nvSpPr>
          <p:spPr>
            <a:xfrm>
              <a:off x="10158280" y="319114"/>
              <a:ext cx="1658492" cy="435972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966" h="2405195">
                  <a:moveTo>
                    <a:pt x="654357" y="0"/>
                  </a:moveTo>
                  <a:lnTo>
                    <a:pt x="914966" y="0"/>
                  </a:lnTo>
                  <a:lnTo>
                    <a:pt x="914966" y="10916"/>
                  </a:lnTo>
                  <a:lnTo>
                    <a:pt x="855447" y="83291"/>
                  </a:lnTo>
                  <a:cubicBezTo>
                    <a:pt x="810749" y="134761"/>
                    <a:pt x="766845" y="182634"/>
                    <a:pt x="728943" y="221329"/>
                  </a:cubicBezTo>
                  <a:cubicBezTo>
                    <a:pt x="577337" y="376110"/>
                    <a:pt x="340799" y="391192"/>
                    <a:pt x="228880" y="602329"/>
                  </a:cubicBezTo>
                  <a:cubicBezTo>
                    <a:pt x="116961" y="813466"/>
                    <a:pt x="39968" y="1216692"/>
                    <a:pt x="57430" y="1488154"/>
                  </a:cubicBezTo>
                  <a:cubicBezTo>
                    <a:pt x="74892" y="1759616"/>
                    <a:pt x="234436" y="2148554"/>
                    <a:pt x="333655" y="2231104"/>
                  </a:cubicBezTo>
                  <a:cubicBezTo>
                    <a:pt x="432874" y="2313654"/>
                    <a:pt x="578924" y="2030285"/>
                    <a:pt x="652743" y="1983454"/>
                  </a:cubicBezTo>
                  <a:cubicBezTo>
                    <a:pt x="726562" y="1936623"/>
                    <a:pt x="751962" y="2052510"/>
                    <a:pt x="776568" y="1950117"/>
                  </a:cubicBezTo>
                  <a:cubicBezTo>
                    <a:pt x="801174" y="1847724"/>
                    <a:pt x="774186" y="1510380"/>
                    <a:pt x="800380" y="1369092"/>
                  </a:cubicBezTo>
                  <a:cubicBezTo>
                    <a:pt x="823300" y="1245466"/>
                    <a:pt x="857766" y="1273160"/>
                    <a:pt x="910159" y="1160245"/>
                  </a:cubicBezTo>
                  <a:lnTo>
                    <a:pt x="914966" y="1148447"/>
                  </a:lnTo>
                  <a:lnTo>
                    <a:pt x="914966" y="1249462"/>
                  </a:lnTo>
                  <a:lnTo>
                    <a:pt x="906681" y="1268447"/>
                  </a:lnTo>
                  <a:cubicBezTo>
                    <a:pt x="871471" y="1351977"/>
                    <a:pt x="842052" y="1429020"/>
                    <a:pt x="824193" y="1492917"/>
                  </a:cubicBezTo>
                  <a:cubicBezTo>
                    <a:pt x="752756" y="1748504"/>
                    <a:pt x="894837" y="1908048"/>
                    <a:pt x="795618" y="2054892"/>
                  </a:cubicBezTo>
                  <a:cubicBezTo>
                    <a:pt x="696399" y="2201736"/>
                    <a:pt x="361436" y="2502567"/>
                    <a:pt x="228880" y="2373979"/>
                  </a:cubicBezTo>
                  <a:cubicBezTo>
                    <a:pt x="96324" y="2245392"/>
                    <a:pt x="-6070" y="1596104"/>
                    <a:pt x="280" y="1283367"/>
                  </a:cubicBezTo>
                  <a:cubicBezTo>
                    <a:pt x="6630" y="970630"/>
                    <a:pt x="170936" y="681704"/>
                    <a:pt x="266980" y="497554"/>
                  </a:cubicBezTo>
                  <a:cubicBezTo>
                    <a:pt x="363024" y="313404"/>
                    <a:pt x="488437" y="313405"/>
                    <a:pt x="576543" y="178467"/>
                  </a:cubicBezTo>
                  <a:cubicBezTo>
                    <a:pt x="598570" y="144733"/>
                    <a:pt x="617421" y="102466"/>
                    <a:pt x="634772" y="56726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0B24603-9383-47DF-82E4-DF93739C8E5D}"/>
                </a:ext>
              </a:extLst>
            </p:cNvPr>
            <p:cNvSpPr/>
            <p:nvPr/>
          </p:nvSpPr>
          <p:spPr>
            <a:xfrm>
              <a:off x="10390328" y="651060"/>
              <a:ext cx="1417914" cy="3328155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6714" h="2715060">
                  <a:moveTo>
                    <a:pt x="1156714" y="0"/>
                  </a:moveTo>
                  <a:lnTo>
                    <a:pt x="1154407" y="201881"/>
                  </a:lnTo>
                  <a:lnTo>
                    <a:pt x="914966" y="320781"/>
                  </a:lnTo>
                  <a:lnTo>
                    <a:pt x="855447" y="393156"/>
                  </a:lnTo>
                  <a:cubicBezTo>
                    <a:pt x="810749" y="444626"/>
                    <a:pt x="766845" y="492499"/>
                    <a:pt x="728943" y="531194"/>
                  </a:cubicBezTo>
                  <a:cubicBezTo>
                    <a:pt x="577337" y="685975"/>
                    <a:pt x="340799" y="701057"/>
                    <a:pt x="228880" y="912194"/>
                  </a:cubicBezTo>
                  <a:cubicBezTo>
                    <a:pt x="116961" y="1123331"/>
                    <a:pt x="45445" y="1545336"/>
                    <a:pt x="57430" y="1798019"/>
                  </a:cubicBezTo>
                  <a:cubicBezTo>
                    <a:pt x="69415" y="2050702"/>
                    <a:pt x="213310" y="2310529"/>
                    <a:pt x="300791" y="2428291"/>
                  </a:cubicBezTo>
                  <a:cubicBezTo>
                    <a:pt x="388272" y="2546053"/>
                    <a:pt x="503023" y="2532641"/>
                    <a:pt x="582319" y="2504590"/>
                  </a:cubicBezTo>
                  <a:cubicBezTo>
                    <a:pt x="661615" y="2476539"/>
                    <a:pt x="740225" y="2397588"/>
                    <a:pt x="776568" y="2259982"/>
                  </a:cubicBezTo>
                  <a:cubicBezTo>
                    <a:pt x="812912" y="2122377"/>
                    <a:pt x="774186" y="1820245"/>
                    <a:pt x="800380" y="1678957"/>
                  </a:cubicBezTo>
                  <a:cubicBezTo>
                    <a:pt x="823300" y="1555331"/>
                    <a:pt x="857766" y="1583025"/>
                    <a:pt x="910159" y="1470110"/>
                  </a:cubicBezTo>
                  <a:lnTo>
                    <a:pt x="1145017" y="1293990"/>
                  </a:lnTo>
                  <a:lnTo>
                    <a:pt x="914966" y="1559327"/>
                  </a:lnTo>
                  <a:lnTo>
                    <a:pt x="906681" y="1578312"/>
                  </a:lnTo>
                  <a:cubicBezTo>
                    <a:pt x="871471" y="1661842"/>
                    <a:pt x="842052" y="1738885"/>
                    <a:pt x="824193" y="1802782"/>
                  </a:cubicBezTo>
                  <a:cubicBezTo>
                    <a:pt x="752756" y="2058369"/>
                    <a:pt x="894837" y="2217913"/>
                    <a:pt x="795618" y="2364757"/>
                  </a:cubicBezTo>
                  <a:cubicBezTo>
                    <a:pt x="696399" y="2511601"/>
                    <a:pt x="361436" y="2812432"/>
                    <a:pt x="228880" y="2683844"/>
                  </a:cubicBezTo>
                  <a:cubicBezTo>
                    <a:pt x="96324" y="2555257"/>
                    <a:pt x="-6070" y="1905969"/>
                    <a:pt x="280" y="1593232"/>
                  </a:cubicBezTo>
                  <a:cubicBezTo>
                    <a:pt x="6630" y="1280495"/>
                    <a:pt x="170936" y="991569"/>
                    <a:pt x="266980" y="807419"/>
                  </a:cubicBezTo>
                  <a:cubicBezTo>
                    <a:pt x="363024" y="623269"/>
                    <a:pt x="488437" y="623270"/>
                    <a:pt x="576543" y="488332"/>
                  </a:cubicBezTo>
                  <a:cubicBezTo>
                    <a:pt x="598570" y="454598"/>
                    <a:pt x="617421" y="412331"/>
                    <a:pt x="634772" y="366591"/>
                  </a:cubicBezTo>
                  <a:cubicBezTo>
                    <a:pt x="641300" y="347682"/>
                    <a:pt x="1150186" y="18909"/>
                    <a:pt x="1156714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B1FDA7-1E6B-4309-9FAE-3A510CFECDBA}"/>
                </a:ext>
              </a:extLst>
            </p:cNvPr>
            <p:cNvSpPr/>
            <p:nvPr/>
          </p:nvSpPr>
          <p:spPr>
            <a:xfrm>
              <a:off x="10685513" y="1158951"/>
              <a:ext cx="1123660" cy="200171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507774 w 1507774"/>
                <a:gd name="connsiteY0" fmla="*/ 0 h 2760068"/>
                <a:gd name="connsiteX1" fmla="*/ 1154407 w 1507774"/>
                <a:gd name="connsiteY1" fmla="*/ 246889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237780 w 1507774"/>
                <a:gd name="connsiteY7" fmla="*/ 2554314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741038 w 1519869"/>
                <a:gd name="connsiteY4" fmla="*/ 576202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736882 w 1519869"/>
                <a:gd name="connsiteY21" fmla="*/ 411599 h 2743267"/>
                <a:gd name="connsiteX22" fmla="*/ 1519869 w 1519869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10616 w 1508231"/>
                <a:gd name="connsiteY11" fmla="*/ 1515118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64626 w 1508231"/>
                <a:gd name="connsiteY11" fmla="*/ 1569129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77025 w 1508231"/>
                <a:gd name="connsiteY9" fmla="*/ 2304990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05012 w 1508231"/>
                <a:gd name="connsiteY9" fmla="*/ 2241979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82776 w 1508231"/>
                <a:gd name="connsiteY8" fmla="*/ 2549598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46769 w 1508231"/>
                <a:gd name="connsiteY8" fmla="*/ 2513592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231" h="2739453">
                  <a:moveTo>
                    <a:pt x="1508231" y="0"/>
                  </a:moveTo>
                  <a:cubicBezTo>
                    <a:pt x="1507462" y="31288"/>
                    <a:pt x="1506692" y="62575"/>
                    <a:pt x="1505923" y="93863"/>
                  </a:cubicBezTo>
                  <a:lnTo>
                    <a:pt x="915423" y="365789"/>
                  </a:lnTo>
                  <a:lnTo>
                    <a:pt x="855904" y="438164"/>
                  </a:lnTo>
                  <a:cubicBezTo>
                    <a:pt x="811206" y="489634"/>
                    <a:pt x="713293" y="501500"/>
                    <a:pt x="675391" y="540195"/>
                  </a:cubicBezTo>
                  <a:cubicBezTo>
                    <a:pt x="523785" y="694976"/>
                    <a:pt x="332254" y="740063"/>
                    <a:pt x="229337" y="957202"/>
                  </a:cubicBezTo>
                  <a:cubicBezTo>
                    <a:pt x="126420" y="1174341"/>
                    <a:pt x="56404" y="1576842"/>
                    <a:pt x="57887" y="1843027"/>
                  </a:cubicBezTo>
                  <a:cubicBezTo>
                    <a:pt x="59370" y="2109212"/>
                    <a:pt x="156757" y="2442553"/>
                    <a:pt x="238237" y="2554314"/>
                  </a:cubicBezTo>
                  <a:cubicBezTo>
                    <a:pt x="319717" y="2666075"/>
                    <a:pt x="468973" y="2565648"/>
                    <a:pt x="546769" y="2513592"/>
                  </a:cubicBezTo>
                  <a:cubicBezTo>
                    <a:pt x="624565" y="2461536"/>
                    <a:pt x="662667" y="2373584"/>
                    <a:pt x="705012" y="2241979"/>
                  </a:cubicBezTo>
                  <a:cubicBezTo>
                    <a:pt x="747357" y="2110375"/>
                    <a:pt x="757568" y="1836107"/>
                    <a:pt x="800837" y="1723965"/>
                  </a:cubicBezTo>
                  <a:cubicBezTo>
                    <a:pt x="844106" y="1611823"/>
                    <a:pt x="912233" y="1682044"/>
                    <a:pt x="964626" y="1569129"/>
                  </a:cubicBezTo>
                  <a:lnTo>
                    <a:pt x="1505535" y="1338998"/>
                  </a:lnTo>
                  <a:lnTo>
                    <a:pt x="1491521" y="1469312"/>
                  </a:lnTo>
                  <a:lnTo>
                    <a:pt x="1060164" y="1632321"/>
                  </a:lnTo>
                  <a:cubicBezTo>
                    <a:pt x="1024954" y="1715851"/>
                    <a:pt x="949678" y="1740721"/>
                    <a:pt x="905663" y="1865794"/>
                  </a:cubicBezTo>
                  <a:cubicBezTo>
                    <a:pt x="861648" y="1990867"/>
                    <a:pt x="928298" y="2241917"/>
                    <a:pt x="796074" y="2382760"/>
                  </a:cubicBezTo>
                  <a:cubicBezTo>
                    <a:pt x="663850" y="2523603"/>
                    <a:pt x="244873" y="2834936"/>
                    <a:pt x="112317" y="2710850"/>
                  </a:cubicBezTo>
                  <a:cubicBezTo>
                    <a:pt x="-20239" y="2586764"/>
                    <a:pt x="1888" y="1929974"/>
                    <a:pt x="737" y="1638240"/>
                  </a:cubicBezTo>
                  <a:cubicBezTo>
                    <a:pt x="-414" y="1346506"/>
                    <a:pt x="9366" y="1144596"/>
                    <a:pt x="105410" y="960446"/>
                  </a:cubicBezTo>
                  <a:cubicBezTo>
                    <a:pt x="201454" y="776296"/>
                    <a:pt x="488894" y="668278"/>
                    <a:pt x="577000" y="533340"/>
                  </a:cubicBezTo>
                  <a:cubicBezTo>
                    <a:pt x="599027" y="499606"/>
                    <a:pt x="707893" y="457339"/>
                    <a:pt x="725244" y="411599"/>
                  </a:cubicBezTo>
                  <a:cubicBezTo>
                    <a:pt x="731772" y="392690"/>
                    <a:pt x="1501703" y="18909"/>
                    <a:pt x="1508231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52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배경 및 필요성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개요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6249E7-C8DD-4754-8596-7A7E9F79010A}"/>
              </a:ext>
            </a:extLst>
          </p:cNvPr>
          <p:cNvSpPr/>
          <p:nvPr/>
        </p:nvSpPr>
        <p:spPr>
          <a:xfrm>
            <a:off x="1374698" y="1605006"/>
            <a:ext cx="9534363" cy="973123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3D9D29-210E-4D90-BC6F-DF64BA78D09C}"/>
              </a:ext>
            </a:extLst>
          </p:cNvPr>
          <p:cNvSpPr txBox="1"/>
          <p:nvPr/>
        </p:nvSpPr>
        <p:spPr>
          <a:xfrm>
            <a:off x="1649322" y="1845008"/>
            <a:ext cx="911734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C6055"/>
                </a:solidFill>
              </a:rPr>
              <a:t>감사 진행 과정에서 배경지식 부족</a:t>
            </a:r>
            <a:r>
              <a:rPr lang="en-US" altLang="ko-KR" b="1" kern="0" dirty="0">
                <a:solidFill>
                  <a:srgbClr val="4C6055"/>
                </a:solidFill>
              </a:rPr>
              <a:t>, </a:t>
            </a:r>
            <a:r>
              <a:rPr lang="ko-KR" altLang="en-US" b="1" kern="0" dirty="0">
                <a:solidFill>
                  <a:srgbClr val="4C6055"/>
                </a:solidFill>
              </a:rPr>
              <a:t>자료 준비 미흡 등의 이유로 지적을 받는 사례 존재</a:t>
            </a:r>
            <a:endParaRPr lang="en-US" altLang="ko-KR" b="1" kern="0" dirty="0">
              <a:solidFill>
                <a:srgbClr val="4C6055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391597-63E2-4789-8911-02091ADDBE6A}"/>
              </a:ext>
            </a:extLst>
          </p:cNvPr>
          <p:cNvSpPr/>
          <p:nvPr/>
        </p:nvSpPr>
        <p:spPr>
          <a:xfrm>
            <a:off x="1369470" y="3235497"/>
            <a:ext cx="9534363" cy="973123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9AC013-8C0A-4680-B3DC-7DB523D4C77B}"/>
              </a:ext>
            </a:extLst>
          </p:cNvPr>
          <p:cNvSpPr txBox="1"/>
          <p:nvPr/>
        </p:nvSpPr>
        <p:spPr>
          <a:xfrm>
            <a:off x="1644094" y="3475499"/>
            <a:ext cx="911734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b="1" kern="0" dirty="0">
                <a:solidFill>
                  <a:srgbClr val="4C6055"/>
                </a:solidFill>
              </a:rPr>
              <a:t> 성향에 따른 체계적인 감사 준비 필요성 증가</a:t>
            </a:r>
            <a:endParaRPr lang="en-US" altLang="ko-KR" b="1" kern="0" dirty="0">
              <a:solidFill>
                <a:srgbClr val="4C6055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14852EC-DC65-4819-80ED-8C5B8EBAE3F8}"/>
              </a:ext>
            </a:extLst>
          </p:cNvPr>
          <p:cNvSpPr/>
          <p:nvPr/>
        </p:nvSpPr>
        <p:spPr>
          <a:xfrm>
            <a:off x="1369471" y="4865988"/>
            <a:ext cx="9534363" cy="973123"/>
          </a:xfrm>
          <a:prstGeom prst="roundRect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1A2A05-1DF6-4216-B666-F4BB4FEEC54F}"/>
              </a:ext>
            </a:extLst>
          </p:cNvPr>
          <p:cNvSpPr txBox="1"/>
          <p:nvPr/>
        </p:nvSpPr>
        <p:spPr>
          <a:xfrm>
            <a:off x="1644095" y="5105990"/>
            <a:ext cx="911734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C6055"/>
                </a:solidFill>
              </a:rPr>
              <a:t>텍스트 분석을 통해 회의록 현황</a:t>
            </a:r>
            <a:r>
              <a:rPr lang="en-US" altLang="ko-KR" b="1" kern="0" dirty="0">
                <a:solidFill>
                  <a:srgbClr val="4C6055"/>
                </a:solidFill>
              </a:rPr>
              <a:t>, </a:t>
            </a:r>
            <a:r>
              <a:rPr lang="ko-KR" altLang="en-US" b="1" kern="0" dirty="0" err="1">
                <a:solidFill>
                  <a:srgbClr val="4C6055"/>
                </a:solidFill>
              </a:rPr>
              <a:t>위원별</a:t>
            </a:r>
            <a:r>
              <a:rPr lang="ko-KR" altLang="en-US" b="1" kern="0" dirty="0">
                <a:solidFill>
                  <a:srgbClr val="4C6055"/>
                </a:solidFill>
              </a:rPr>
              <a:t> 주요 키워드 등을 추출하여 감사 대비 </a:t>
            </a:r>
            <a:endParaRPr lang="en-US" altLang="ko-KR" b="1" kern="0" dirty="0">
              <a:solidFill>
                <a:srgbClr val="4C6055"/>
              </a:soli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71E24D0-AB52-4BE2-ABEE-A474D0944694}"/>
              </a:ext>
            </a:extLst>
          </p:cNvPr>
          <p:cNvSpPr/>
          <p:nvPr/>
        </p:nvSpPr>
        <p:spPr>
          <a:xfrm>
            <a:off x="5637263" y="2675649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F7B5AFA-A987-4530-8A00-E0C527590DCC}"/>
              </a:ext>
            </a:extLst>
          </p:cNvPr>
          <p:cNvSpPr/>
          <p:nvPr/>
        </p:nvSpPr>
        <p:spPr>
          <a:xfrm>
            <a:off x="5637263" y="4306762"/>
            <a:ext cx="822122" cy="461706"/>
          </a:xfrm>
          <a:prstGeom prst="downArrow">
            <a:avLst/>
          </a:prstGeom>
          <a:solidFill>
            <a:srgbClr val="4C6055"/>
          </a:solidFill>
          <a:ln>
            <a:solidFill>
              <a:srgbClr val="4C60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74621BB-2293-48FE-BD94-D1DB25076DDB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4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61954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분석 목표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개요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9DADF8-0EE9-4CD8-ABAF-5067B58FDFFC}"/>
              </a:ext>
            </a:extLst>
          </p:cNvPr>
          <p:cNvSpPr txBox="1"/>
          <p:nvPr/>
        </p:nvSpPr>
        <p:spPr>
          <a:xfrm>
            <a:off x="694700" y="4695255"/>
            <a:ext cx="317443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회의록 현황</a:t>
            </a:r>
            <a:r>
              <a:rPr lang="en-US" altLang="ko-KR" sz="2400" b="1" kern="0" dirty="0">
                <a:solidFill>
                  <a:srgbClr val="4C6055"/>
                </a:solidFill>
              </a:rPr>
              <a:t> </a:t>
            </a:r>
            <a:r>
              <a:rPr lang="ko-KR" altLang="en-US" sz="2400" b="1" kern="0" dirty="0">
                <a:solidFill>
                  <a:srgbClr val="4C6055"/>
                </a:solidFill>
              </a:rPr>
              <a:t>파악</a:t>
            </a:r>
            <a:r>
              <a:rPr lang="en-US" altLang="ko-KR" sz="2400" b="1" kern="0" dirty="0">
                <a:solidFill>
                  <a:srgbClr val="4C6055"/>
                </a:solidFill>
              </a:rPr>
              <a:t> 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D1C60C-C5B1-461B-BEEF-5911F01843C7}"/>
              </a:ext>
            </a:extLst>
          </p:cNvPr>
          <p:cNvSpPr/>
          <p:nvPr/>
        </p:nvSpPr>
        <p:spPr>
          <a:xfrm>
            <a:off x="1539157" y="2690174"/>
            <a:ext cx="1721470" cy="1505331"/>
          </a:xfrm>
          <a:prstGeom prst="ellipse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상향 추세">
            <a:extLst>
              <a:ext uri="{FF2B5EF4-FFF2-40B4-BE49-F238E27FC236}">
                <a16:creationId xmlns:a16="http://schemas.microsoft.com/office/drawing/2014/main" id="{1BC73461-DC1A-495C-9332-F8E03EF2D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1466" y="2798296"/>
            <a:ext cx="1231968" cy="123196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D383BA2-E78C-4445-9290-1A2B368CFE64}"/>
              </a:ext>
            </a:extLst>
          </p:cNvPr>
          <p:cNvSpPr/>
          <p:nvPr/>
        </p:nvSpPr>
        <p:spPr>
          <a:xfrm>
            <a:off x="5051112" y="2696128"/>
            <a:ext cx="1721470" cy="1505331"/>
          </a:xfrm>
          <a:prstGeom prst="ellipse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24F4278-B806-498A-8E54-BB8F41CE7D02}"/>
              </a:ext>
            </a:extLst>
          </p:cNvPr>
          <p:cNvSpPr/>
          <p:nvPr/>
        </p:nvSpPr>
        <p:spPr>
          <a:xfrm>
            <a:off x="8981667" y="2690175"/>
            <a:ext cx="1721470" cy="1505331"/>
          </a:xfrm>
          <a:prstGeom prst="ellipse">
            <a:avLst/>
          </a:prstGeom>
          <a:solidFill>
            <a:srgbClr val="B9ADA1"/>
          </a:solidFill>
          <a:ln>
            <a:solidFill>
              <a:srgbClr val="B9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펼쳐진 책">
            <a:extLst>
              <a:ext uri="{FF2B5EF4-FFF2-40B4-BE49-F238E27FC236}">
                <a16:creationId xmlns:a16="http://schemas.microsoft.com/office/drawing/2014/main" id="{08761285-38A2-4C64-AAA3-856E7BD2F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3421" y="2809536"/>
            <a:ext cx="1231968" cy="1231968"/>
          </a:xfrm>
          <a:prstGeom prst="rect">
            <a:avLst/>
          </a:prstGeom>
        </p:spPr>
      </p:pic>
      <p:pic>
        <p:nvPicPr>
          <p:cNvPr id="9" name="그래픽 8" descr="전구">
            <a:extLst>
              <a:ext uri="{FF2B5EF4-FFF2-40B4-BE49-F238E27FC236}">
                <a16:creationId xmlns:a16="http://schemas.microsoft.com/office/drawing/2014/main" id="{3CA54A36-0870-4C4A-A35B-C2412D133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562" y="2803584"/>
            <a:ext cx="1231968" cy="12319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64C861-FCC2-4F3D-928E-0BEFEBAE4FC7}"/>
              </a:ext>
            </a:extLst>
          </p:cNvPr>
          <p:cNvSpPr txBox="1"/>
          <p:nvPr/>
        </p:nvSpPr>
        <p:spPr>
          <a:xfrm>
            <a:off x="3967904" y="4695255"/>
            <a:ext cx="392153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감사 준비 참고 자료 생성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32756E-5F19-4F39-9D03-22EA2A88AEDB}"/>
              </a:ext>
            </a:extLst>
          </p:cNvPr>
          <p:cNvSpPr txBox="1"/>
          <p:nvPr/>
        </p:nvSpPr>
        <p:spPr>
          <a:xfrm>
            <a:off x="8147666" y="4695255"/>
            <a:ext cx="3498092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교육 정책 수립을 위한 새로운 인사이트 제공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2BB519-CB5D-417D-8F17-D2D09D53E25B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8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1980" y="237918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분석 도구 </a:t>
            </a:r>
            <a:r>
              <a:rPr lang="en-US" altLang="ko-KR" sz="2400" b="1" kern="0" dirty="0">
                <a:solidFill>
                  <a:srgbClr val="4C6055"/>
                </a:solidFill>
              </a:rPr>
              <a:t>/ </a:t>
            </a:r>
            <a:r>
              <a:rPr lang="ko-KR" altLang="en-US" sz="2400" b="1" kern="0" dirty="0">
                <a:solidFill>
                  <a:srgbClr val="4C6055"/>
                </a:solidFill>
              </a:rPr>
              <a:t>환경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개요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954866-6474-4B55-9F9C-624386CD7B44}"/>
              </a:ext>
            </a:extLst>
          </p:cNvPr>
          <p:cNvSpPr txBox="1"/>
          <p:nvPr/>
        </p:nvSpPr>
        <p:spPr>
          <a:xfrm>
            <a:off x="884279" y="2921391"/>
            <a:ext cx="21829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srgbClr val="4C6055"/>
                </a:solidFill>
              </a:rPr>
              <a:t>Jupyter</a:t>
            </a:r>
            <a:r>
              <a:rPr lang="en-US" altLang="ko-KR" b="1" kern="0" dirty="0">
                <a:solidFill>
                  <a:srgbClr val="4C6055"/>
                </a:solidFill>
              </a:rPr>
              <a:t> notebook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F236A-FA73-4352-97ED-1A8760A09E98}"/>
              </a:ext>
            </a:extLst>
          </p:cNvPr>
          <p:cNvSpPr txBox="1"/>
          <p:nvPr/>
        </p:nvSpPr>
        <p:spPr>
          <a:xfrm>
            <a:off x="4448414" y="2915819"/>
            <a:ext cx="245792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srgbClr val="4C6055"/>
                </a:solidFill>
              </a:rPr>
              <a:t>Google </a:t>
            </a:r>
            <a:r>
              <a:rPr lang="en-US" altLang="ko-KR" b="1" kern="0" dirty="0" err="1">
                <a:solidFill>
                  <a:srgbClr val="4C6055"/>
                </a:solidFill>
              </a:rPr>
              <a:t>Colaboratory</a:t>
            </a:r>
            <a:endParaRPr lang="en-US" altLang="ko-KR" b="1" kern="0" dirty="0">
              <a:solidFill>
                <a:srgbClr val="4C605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D59823-4E2B-4DEF-98F2-59A3D8B82BA9}"/>
              </a:ext>
            </a:extLst>
          </p:cNvPr>
          <p:cNvSpPr txBox="1"/>
          <p:nvPr/>
        </p:nvSpPr>
        <p:spPr>
          <a:xfrm>
            <a:off x="9265091" y="2914010"/>
            <a:ext cx="149644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srgbClr val="4C6055"/>
                </a:solidFill>
              </a:rPr>
              <a:t>Excel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9B652-1C77-4DDD-BC0F-ECB5326243D2}"/>
              </a:ext>
            </a:extLst>
          </p:cNvPr>
          <p:cNvSpPr txBox="1"/>
          <p:nvPr/>
        </p:nvSpPr>
        <p:spPr>
          <a:xfrm>
            <a:off x="1520274" y="5036497"/>
            <a:ext cx="144383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srgbClr val="4C6055"/>
                </a:solidFill>
              </a:rPr>
              <a:t>Tableau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8C22F-246A-4FDD-8855-3C63366AD3B7}"/>
              </a:ext>
            </a:extLst>
          </p:cNvPr>
          <p:cNvSpPr txBox="1"/>
          <p:nvPr/>
        </p:nvSpPr>
        <p:spPr>
          <a:xfrm>
            <a:off x="5241903" y="5036497"/>
            <a:ext cx="101807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srgbClr val="4C6055"/>
                </a:solidFill>
              </a:rPr>
              <a:t>Python</a:t>
            </a:r>
          </a:p>
        </p:txBody>
      </p:sp>
      <p:pic>
        <p:nvPicPr>
          <p:cNvPr id="1026" name="Picture 2" descr="프로젝트 주피터 - 위키백과, 우리 모두의 백과사전">
            <a:extLst>
              <a:ext uri="{FF2B5EF4-FFF2-40B4-BE49-F238E27FC236}">
                <a16:creationId xmlns:a16="http://schemas.microsoft.com/office/drawing/2014/main" id="{714A7746-6CFF-42E9-B6AF-EF6736D06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415" y="1443744"/>
            <a:ext cx="1187298" cy="13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oogle Colab">
            <a:extLst>
              <a:ext uri="{FF2B5EF4-FFF2-40B4-BE49-F238E27FC236}">
                <a16:creationId xmlns:a16="http://schemas.microsoft.com/office/drawing/2014/main" id="{EB49A713-30B1-403C-B8D7-3676C4939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11" y="1426703"/>
            <a:ext cx="1419257" cy="141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icrosoft Excel - 나무위키">
            <a:extLst>
              <a:ext uri="{FF2B5EF4-FFF2-40B4-BE49-F238E27FC236}">
                <a16:creationId xmlns:a16="http://schemas.microsoft.com/office/drawing/2014/main" id="{10F7D377-865E-4E2E-9130-CBEFCFD5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56" y="1616021"/>
            <a:ext cx="1000878" cy="10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Python-logo-notext.svg - 위키백과, 우리 모두의 백과사전">
            <a:extLst>
              <a:ext uri="{FF2B5EF4-FFF2-40B4-BE49-F238E27FC236}">
                <a16:creationId xmlns:a16="http://schemas.microsoft.com/office/drawing/2014/main" id="{451014AE-C804-4717-AD07-2AD7C449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03" y="3925062"/>
            <a:ext cx="1018077" cy="101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미디어 다운로드 센터">
            <a:extLst>
              <a:ext uri="{FF2B5EF4-FFF2-40B4-BE49-F238E27FC236}">
                <a16:creationId xmlns:a16="http://schemas.microsoft.com/office/drawing/2014/main" id="{68EC3CAF-A8ED-4682-9A60-6A044ED9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" y="4394487"/>
            <a:ext cx="2411988" cy="5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0F768A-4428-4573-9E3E-B648F00A82BC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1032" name="Picture 8" descr="파일:Logo textom.png - 위키백과, 우리 모두의 백과사전">
            <a:extLst>
              <a:ext uri="{FF2B5EF4-FFF2-40B4-BE49-F238E27FC236}">
                <a16:creationId xmlns:a16="http://schemas.microsoft.com/office/drawing/2014/main" id="{BE847346-AC01-405E-B8A9-76A1B2F5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363" y="4089865"/>
            <a:ext cx="21621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2AAD214-54AC-4BC9-AFD6-37FBB90A4BCC}"/>
              </a:ext>
            </a:extLst>
          </p:cNvPr>
          <p:cNvSpPr txBox="1"/>
          <p:nvPr/>
        </p:nvSpPr>
        <p:spPr>
          <a:xfrm>
            <a:off x="9144000" y="5034294"/>
            <a:ext cx="101807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srgbClr val="4C6055"/>
                </a:solidFill>
              </a:rPr>
              <a:t>Textom</a:t>
            </a:r>
            <a:endParaRPr lang="en-US" altLang="ko-KR" b="1" kern="0" dirty="0">
              <a:solidFill>
                <a:srgbClr val="4C6055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0C4E97D-B190-4BEA-8253-151B429A03A0}"/>
              </a:ext>
            </a:extLst>
          </p:cNvPr>
          <p:cNvCxnSpPr>
            <a:cxnSpLocks/>
          </p:cNvCxnSpPr>
          <p:nvPr/>
        </p:nvCxnSpPr>
        <p:spPr>
          <a:xfrm>
            <a:off x="489278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02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230" y="211620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활용 데이터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개요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C5870-4725-49A2-80D1-AB7097A002ED}"/>
              </a:ext>
            </a:extLst>
          </p:cNvPr>
          <p:cNvSpPr txBox="1"/>
          <p:nvPr/>
        </p:nvSpPr>
        <p:spPr>
          <a:xfrm>
            <a:off x="610986" y="1368529"/>
            <a:ext cx="8204157" cy="149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서울특별시의회 회의록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srgbClr val="4C6055"/>
                </a:solidFill>
                <a:hlinkClick r:id="rId2"/>
              </a:rPr>
              <a:t>https://ms.smc.seoul.kr/kr/assembly/committee.do</a:t>
            </a:r>
            <a:endParaRPr lang="en-US" altLang="ko-KR" sz="1600" b="1" kern="0" dirty="0">
              <a:solidFill>
                <a:srgbClr val="4C6055"/>
              </a:solidFill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48E18-DBD1-4999-BD0E-8300C7F0006E}"/>
              </a:ext>
            </a:extLst>
          </p:cNvPr>
          <p:cNvSpPr txBox="1"/>
          <p:nvPr/>
        </p:nvSpPr>
        <p:spPr>
          <a:xfrm>
            <a:off x="637838" y="2717314"/>
            <a:ext cx="8204157" cy="186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2. </a:t>
            </a:r>
            <a:r>
              <a:rPr lang="ko-KR" altLang="en-US" sz="2400" b="1" kern="0" dirty="0">
                <a:solidFill>
                  <a:srgbClr val="4C6055"/>
                </a:solidFill>
              </a:rPr>
              <a:t>한국어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리스트</a:t>
            </a:r>
            <a:endParaRPr lang="en-US" altLang="ko-KR" sz="24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srgbClr val="4C6055"/>
                </a:solidFill>
                <a:hlinkClick r:id="rId3"/>
              </a:rPr>
              <a:t>https://www.ranks.nl/stopwords/korean</a:t>
            </a:r>
            <a:endParaRPr lang="en-US" altLang="ko-KR" sz="1600" b="1" kern="0" dirty="0">
              <a:solidFill>
                <a:srgbClr val="4C605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srgbClr val="4C6055"/>
                </a:solidFill>
              </a:rPr>
              <a:t>(</a:t>
            </a:r>
            <a:r>
              <a:rPr lang="ko-KR" altLang="en-US" sz="1600" b="1" kern="0" dirty="0">
                <a:solidFill>
                  <a:srgbClr val="4C6055"/>
                </a:solidFill>
              </a:rPr>
              <a:t>현재는 보안 이슈로 접근 불가</a:t>
            </a:r>
            <a:r>
              <a:rPr lang="en-US" altLang="ko-KR" sz="1600" b="1" kern="0" dirty="0">
                <a:solidFill>
                  <a:srgbClr val="4C6055"/>
                </a:solidFill>
              </a:rPr>
              <a:t>)</a:t>
            </a:r>
          </a:p>
          <a:p>
            <a:pPr marL="457200" indent="-457200" latinLnBrk="0">
              <a:lnSpc>
                <a:spcPct val="150000"/>
              </a:lnSpc>
              <a:buAutoNum type="arabicPeriod"/>
              <a:defRPr/>
            </a:pP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D51EA7-F7F7-43B9-9FF5-71A51AAF900F}"/>
              </a:ext>
            </a:extLst>
          </p:cNvPr>
          <p:cNvSpPr txBox="1"/>
          <p:nvPr/>
        </p:nvSpPr>
        <p:spPr>
          <a:xfrm>
            <a:off x="637838" y="4429248"/>
            <a:ext cx="820415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C6055"/>
                </a:solidFill>
              </a:rPr>
              <a:t>3. </a:t>
            </a:r>
            <a:r>
              <a:rPr lang="ko-KR" altLang="en-US" sz="2400" b="1" kern="0" dirty="0">
                <a:solidFill>
                  <a:srgbClr val="4C6055"/>
                </a:solidFill>
              </a:rPr>
              <a:t>교육청 지정 </a:t>
            </a:r>
            <a:r>
              <a:rPr lang="ko-KR" altLang="en-US" sz="2400" b="1" kern="0" dirty="0" err="1">
                <a:solidFill>
                  <a:srgbClr val="4C6055"/>
                </a:solidFill>
              </a:rPr>
              <a:t>불용어</a:t>
            </a:r>
            <a:r>
              <a:rPr lang="ko-KR" altLang="en-US" sz="2400" b="1" kern="0" dirty="0">
                <a:solidFill>
                  <a:srgbClr val="4C6055"/>
                </a:solidFill>
              </a:rPr>
              <a:t> 리스트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FDF7360-4411-47F2-A177-B0BC419C660C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71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3453477" y="2512794"/>
            <a:ext cx="5285045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2. </a:t>
            </a:r>
            <a:r>
              <a:rPr lang="ko-KR" altLang="en-US" sz="3600" b="1" i="1" kern="0" dirty="0">
                <a:solidFill>
                  <a:prstClr val="white"/>
                </a:solidFill>
              </a:rPr>
              <a:t>분석 과정</a:t>
            </a:r>
            <a:endParaRPr lang="en-US" altLang="ko-KR" sz="3600" b="1" i="1" kern="0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03037-AD29-485F-8B4D-DDACA52BDA66}"/>
              </a:ext>
            </a:extLst>
          </p:cNvPr>
          <p:cNvGrpSpPr/>
          <p:nvPr/>
        </p:nvGrpSpPr>
        <p:grpSpPr>
          <a:xfrm>
            <a:off x="9932574" y="0"/>
            <a:ext cx="2259426" cy="6902038"/>
            <a:chOff x="9813857" y="319114"/>
            <a:chExt cx="2002915" cy="6118455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C41914B5-39B2-490C-AD76-44758B753006}"/>
                </a:ext>
              </a:extLst>
            </p:cNvPr>
            <p:cNvSpPr/>
            <p:nvPr/>
          </p:nvSpPr>
          <p:spPr>
            <a:xfrm>
              <a:off x="10355814" y="332005"/>
              <a:ext cx="1448929" cy="4700109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9353" h="2592982">
                  <a:moveTo>
                    <a:pt x="0" y="0"/>
                  </a:moveTo>
                  <a:lnTo>
                    <a:pt x="75415" y="0"/>
                  </a:lnTo>
                  <a:lnTo>
                    <a:pt x="83093" y="51100"/>
                  </a:lnTo>
                  <a:cubicBezTo>
                    <a:pt x="91593" y="100974"/>
                    <a:pt x="101382" y="148599"/>
                    <a:pt x="113553" y="188816"/>
                  </a:cubicBezTo>
                  <a:cubicBezTo>
                    <a:pt x="162236" y="349683"/>
                    <a:pt x="259603" y="485149"/>
                    <a:pt x="304053" y="646016"/>
                  </a:cubicBezTo>
                  <a:cubicBezTo>
                    <a:pt x="348503" y="806883"/>
                    <a:pt x="320986" y="902133"/>
                    <a:pt x="380253" y="1154016"/>
                  </a:cubicBezTo>
                  <a:cubicBezTo>
                    <a:pt x="439520" y="1405899"/>
                    <a:pt x="581336" y="1928716"/>
                    <a:pt x="659653" y="2157316"/>
                  </a:cubicBezTo>
                  <a:cubicBezTo>
                    <a:pt x="698811" y="2271616"/>
                    <a:pt x="732149" y="2322945"/>
                    <a:pt x="762841" y="2366072"/>
                  </a:cubicBezTo>
                  <a:lnTo>
                    <a:pt x="799353" y="2419781"/>
                  </a:lnTo>
                  <a:lnTo>
                    <a:pt x="799353" y="2592982"/>
                  </a:lnTo>
                  <a:lnTo>
                    <a:pt x="786913" y="2571889"/>
                  </a:lnTo>
                  <a:cubicBezTo>
                    <a:pt x="727155" y="2486260"/>
                    <a:pt x="660712" y="2486722"/>
                    <a:pt x="608853" y="2347816"/>
                  </a:cubicBezTo>
                  <a:cubicBezTo>
                    <a:pt x="549586" y="2189066"/>
                    <a:pt x="505136" y="1894849"/>
                    <a:pt x="456453" y="1662016"/>
                  </a:cubicBezTo>
                  <a:cubicBezTo>
                    <a:pt x="407770" y="1429183"/>
                    <a:pt x="354853" y="1105333"/>
                    <a:pt x="316753" y="950816"/>
                  </a:cubicBezTo>
                  <a:cubicBezTo>
                    <a:pt x="278653" y="796299"/>
                    <a:pt x="259603" y="842866"/>
                    <a:pt x="227853" y="734916"/>
                  </a:cubicBezTo>
                  <a:cubicBezTo>
                    <a:pt x="196103" y="626966"/>
                    <a:pt x="166470" y="430116"/>
                    <a:pt x="126253" y="303116"/>
                  </a:cubicBezTo>
                  <a:cubicBezTo>
                    <a:pt x="96090" y="207866"/>
                    <a:pt x="57593" y="118569"/>
                    <a:pt x="21478" y="43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118A8E3-B57F-4DC6-9F45-3D3905221EE3}"/>
                </a:ext>
              </a:extLst>
            </p:cNvPr>
            <p:cNvSpPr/>
            <p:nvPr/>
          </p:nvSpPr>
          <p:spPr>
            <a:xfrm>
              <a:off x="10899860" y="335277"/>
              <a:ext cx="904882" cy="3181021"/>
            </a:xfrm>
            <a:custGeom>
              <a:avLst/>
              <a:gdLst>
                <a:gd name="connsiteX0" fmla="*/ 0 w 904882"/>
                <a:gd name="connsiteY0" fmla="*/ 0 h 3181021"/>
                <a:gd name="connsiteX1" fmla="*/ 128311 w 904882"/>
                <a:gd name="connsiteY1" fmla="*/ 0 h 3181021"/>
                <a:gd name="connsiteX2" fmla="*/ 162493 w 904882"/>
                <a:gd name="connsiteY2" fmla="*/ 108721 h 3181021"/>
                <a:gd name="connsiteX3" fmla="*/ 270401 w 904882"/>
                <a:gd name="connsiteY3" fmla="*/ 452228 h 3181021"/>
                <a:gd name="connsiteX4" fmla="*/ 512115 w 904882"/>
                <a:gd name="connsiteY4" fmla="*/ 1280961 h 3181021"/>
                <a:gd name="connsiteX5" fmla="*/ 753829 w 904882"/>
                <a:gd name="connsiteY5" fmla="*/ 2201775 h 3181021"/>
                <a:gd name="connsiteX6" fmla="*/ 865604 w 904882"/>
                <a:gd name="connsiteY6" fmla="*/ 2656787 h 3181021"/>
                <a:gd name="connsiteX7" fmla="*/ 904882 w 904882"/>
                <a:gd name="connsiteY7" fmla="*/ 2820606 h 3181021"/>
                <a:gd name="connsiteX8" fmla="*/ 904882 w 904882"/>
                <a:gd name="connsiteY8" fmla="*/ 3181021 h 3181021"/>
                <a:gd name="connsiteX9" fmla="*/ 891951 w 904882"/>
                <a:gd name="connsiteY9" fmla="*/ 3122590 h 3181021"/>
                <a:gd name="connsiteX10" fmla="*/ 638727 w 904882"/>
                <a:gd name="connsiteY10" fmla="*/ 1833449 h 3181021"/>
                <a:gd name="connsiteX11" fmla="*/ 477585 w 904882"/>
                <a:gd name="connsiteY11" fmla="*/ 1442103 h 3181021"/>
                <a:gd name="connsiteX12" fmla="*/ 293422 w 904882"/>
                <a:gd name="connsiteY12" fmla="*/ 659411 h 3181021"/>
                <a:gd name="connsiteX13" fmla="*/ 40198 w 904882"/>
                <a:gd name="connsiteY13" fmla="*/ 60881 h 318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4882" h="3181021">
                  <a:moveTo>
                    <a:pt x="0" y="0"/>
                  </a:moveTo>
                  <a:lnTo>
                    <a:pt x="128311" y="0"/>
                  </a:lnTo>
                  <a:lnTo>
                    <a:pt x="162493" y="108721"/>
                  </a:lnTo>
                  <a:cubicBezTo>
                    <a:pt x="203978" y="241208"/>
                    <a:pt x="241626" y="362065"/>
                    <a:pt x="270401" y="452228"/>
                  </a:cubicBezTo>
                  <a:cubicBezTo>
                    <a:pt x="385503" y="812881"/>
                    <a:pt x="431544" y="989369"/>
                    <a:pt x="512115" y="1280961"/>
                  </a:cubicBezTo>
                  <a:cubicBezTo>
                    <a:pt x="592687" y="1572553"/>
                    <a:pt x="629135" y="1718348"/>
                    <a:pt x="753829" y="2201775"/>
                  </a:cubicBezTo>
                  <a:cubicBezTo>
                    <a:pt x="785003" y="2322632"/>
                    <a:pt x="823370" y="2480897"/>
                    <a:pt x="865604" y="2656787"/>
                  </a:cubicBezTo>
                  <a:lnTo>
                    <a:pt x="904882" y="2820606"/>
                  </a:lnTo>
                  <a:lnTo>
                    <a:pt x="904882" y="3181021"/>
                  </a:lnTo>
                  <a:lnTo>
                    <a:pt x="891951" y="3122590"/>
                  </a:lnTo>
                  <a:cubicBezTo>
                    <a:pt x="788360" y="2658345"/>
                    <a:pt x="707788" y="2113531"/>
                    <a:pt x="638727" y="1833449"/>
                  </a:cubicBezTo>
                  <a:cubicBezTo>
                    <a:pt x="569666" y="1553368"/>
                    <a:pt x="535136" y="1637776"/>
                    <a:pt x="477585" y="1442103"/>
                  </a:cubicBezTo>
                  <a:cubicBezTo>
                    <a:pt x="420034" y="1246430"/>
                    <a:pt x="366320" y="889615"/>
                    <a:pt x="293422" y="659411"/>
                  </a:cubicBezTo>
                  <a:cubicBezTo>
                    <a:pt x="220523" y="429207"/>
                    <a:pt x="120769" y="218187"/>
                    <a:pt x="40198" y="60881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FF0A90C-B84F-4505-A7E6-95716721B976}"/>
                </a:ext>
              </a:extLst>
            </p:cNvPr>
            <p:cNvSpPr/>
            <p:nvPr/>
          </p:nvSpPr>
          <p:spPr>
            <a:xfrm>
              <a:off x="9813857" y="323374"/>
              <a:ext cx="1990886" cy="6114195"/>
            </a:xfrm>
            <a:custGeom>
              <a:avLst/>
              <a:gdLst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304053 w 799353"/>
                <a:gd name="connsiteY4" fmla="*/ 646016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0 w 799353"/>
                <a:gd name="connsiteY0" fmla="*/ 0 h 2592982"/>
                <a:gd name="connsiteX1" fmla="*/ 75415 w 799353"/>
                <a:gd name="connsiteY1" fmla="*/ 0 h 2592982"/>
                <a:gd name="connsiteX2" fmla="*/ 83093 w 799353"/>
                <a:gd name="connsiteY2" fmla="*/ 51100 h 2592982"/>
                <a:gd name="connsiteX3" fmla="*/ 113553 w 799353"/>
                <a:gd name="connsiteY3" fmla="*/ 188816 h 2592982"/>
                <a:gd name="connsiteX4" fmla="*/ 256958 w 799353"/>
                <a:gd name="connsiteY4" fmla="*/ 704675 h 2592982"/>
                <a:gd name="connsiteX5" fmla="*/ 380253 w 799353"/>
                <a:gd name="connsiteY5" fmla="*/ 1154016 h 2592982"/>
                <a:gd name="connsiteX6" fmla="*/ 659653 w 799353"/>
                <a:gd name="connsiteY6" fmla="*/ 2157316 h 2592982"/>
                <a:gd name="connsiteX7" fmla="*/ 762841 w 799353"/>
                <a:gd name="connsiteY7" fmla="*/ 2366072 h 2592982"/>
                <a:gd name="connsiteX8" fmla="*/ 799353 w 799353"/>
                <a:gd name="connsiteY8" fmla="*/ 2419781 h 2592982"/>
                <a:gd name="connsiteX9" fmla="*/ 799353 w 799353"/>
                <a:gd name="connsiteY9" fmla="*/ 2592982 h 2592982"/>
                <a:gd name="connsiteX10" fmla="*/ 786913 w 799353"/>
                <a:gd name="connsiteY10" fmla="*/ 2571889 h 2592982"/>
                <a:gd name="connsiteX11" fmla="*/ 608853 w 799353"/>
                <a:gd name="connsiteY11" fmla="*/ 2347816 h 2592982"/>
                <a:gd name="connsiteX12" fmla="*/ 456453 w 799353"/>
                <a:gd name="connsiteY12" fmla="*/ 1662016 h 2592982"/>
                <a:gd name="connsiteX13" fmla="*/ 316753 w 799353"/>
                <a:gd name="connsiteY13" fmla="*/ 950816 h 2592982"/>
                <a:gd name="connsiteX14" fmla="*/ 227853 w 799353"/>
                <a:gd name="connsiteY14" fmla="*/ 734916 h 2592982"/>
                <a:gd name="connsiteX15" fmla="*/ 126253 w 799353"/>
                <a:gd name="connsiteY15" fmla="*/ 303116 h 2592982"/>
                <a:gd name="connsiteX16" fmla="*/ 21478 w 799353"/>
                <a:gd name="connsiteY16" fmla="*/ 43262 h 2592982"/>
                <a:gd name="connsiteX17" fmla="*/ 0 w 799353"/>
                <a:gd name="connsiteY17" fmla="*/ 0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06375 w 777875"/>
                <a:gd name="connsiteY14" fmla="*/ 734916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5434 w 777875"/>
                <a:gd name="connsiteY0" fmla="*/ 3667 h 2592982"/>
                <a:gd name="connsiteX1" fmla="*/ 53937 w 777875"/>
                <a:gd name="connsiteY1" fmla="*/ 0 h 2592982"/>
                <a:gd name="connsiteX2" fmla="*/ 61615 w 777875"/>
                <a:gd name="connsiteY2" fmla="*/ 51100 h 2592982"/>
                <a:gd name="connsiteX3" fmla="*/ 92075 w 777875"/>
                <a:gd name="connsiteY3" fmla="*/ 188816 h 2592982"/>
                <a:gd name="connsiteX4" fmla="*/ 235480 w 777875"/>
                <a:gd name="connsiteY4" fmla="*/ 704675 h 2592982"/>
                <a:gd name="connsiteX5" fmla="*/ 358775 w 777875"/>
                <a:gd name="connsiteY5" fmla="*/ 1154016 h 2592982"/>
                <a:gd name="connsiteX6" fmla="*/ 638175 w 777875"/>
                <a:gd name="connsiteY6" fmla="*/ 2157316 h 2592982"/>
                <a:gd name="connsiteX7" fmla="*/ 741363 w 777875"/>
                <a:gd name="connsiteY7" fmla="*/ 2366072 h 2592982"/>
                <a:gd name="connsiteX8" fmla="*/ 777875 w 777875"/>
                <a:gd name="connsiteY8" fmla="*/ 2419781 h 2592982"/>
                <a:gd name="connsiteX9" fmla="*/ 777875 w 777875"/>
                <a:gd name="connsiteY9" fmla="*/ 2592982 h 2592982"/>
                <a:gd name="connsiteX10" fmla="*/ 765435 w 777875"/>
                <a:gd name="connsiteY10" fmla="*/ 2571889 h 2592982"/>
                <a:gd name="connsiteX11" fmla="*/ 587375 w 777875"/>
                <a:gd name="connsiteY11" fmla="*/ 2347816 h 2592982"/>
                <a:gd name="connsiteX12" fmla="*/ 434975 w 777875"/>
                <a:gd name="connsiteY12" fmla="*/ 1662016 h 2592982"/>
                <a:gd name="connsiteX13" fmla="*/ 295275 w 777875"/>
                <a:gd name="connsiteY13" fmla="*/ 950816 h 2592982"/>
                <a:gd name="connsiteX14" fmla="*/ 216466 w 777875"/>
                <a:gd name="connsiteY14" fmla="*/ 714751 h 2592982"/>
                <a:gd name="connsiteX15" fmla="*/ 104775 w 777875"/>
                <a:gd name="connsiteY15" fmla="*/ 303116 h 2592982"/>
                <a:gd name="connsiteX16" fmla="*/ 0 w 777875"/>
                <a:gd name="connsiteY16" fmla="*/ 43262 h 2592982"/>
                <a:gd name="connsiteX17" fmla="*/ 5434 w 777875"/>
                <a:gd name="connsiteY17" fmla="*/ 3667 h 2592982"/>
                <a:gd name="connsiteX0" fmla="*/ 0 w 772441"/>
                <a:gd name="connsiteY0" fmla="*/ 3667 h 2592982"/>
                <a:gd name="connsiteX1" fmla="*/ 48503 w 772441"/>
                <a:gd name="connsiteY1" fmla="*/ 0 h 2592982"/>
                <a:gd name="connsiteX2" fmla="*/ 56181 w 772441"/>
                <a:gd name="connsiteY2" fmla="*/ 51100 h 2592982"/>
                <a:gd name="connsiteX3" fmla="*/ 86641 w 772441"/>
                <a:gd name="connsiteY3" fmla="*/ 188816 h 2592982"/>
                <a:gd name="connsiteX4" fmla="*/ 230046 w 772441"/>
                <a:gd name="connsiteY4" fmla="*/ 704675 h 2592982"/>
                <a:gd name="connsiteX5" fmla="*/ 353341 w 772441"/>
                <a:gd name="connsiteY5" fmla="*/ 1154016 h 2592982"/>
                <a:gd name="connsiteX6" fmla="*/ 632741 w 772441"/>
                <a:gd name="connsiteY6" fmla="*/ 2157316 h 2592982"/>
                <a:gd name="connsiteX7" fmla="*/ 735929 w 772441"/>
                <a:gd name="connsiteY7" fmla="*/ 2366072 h 2592982"/>
                <a:gd name="connsiteX8" fmla="*/ 772441 w 772441"/>
                <a:gd name="connsiteY8" fmla="*/ 2419781 h 2592982"/>
                <a:gd name="connsiteX9" fmla="*/ 772441 w 772441"/>
                <a:gd name="connsiteY9" fmla="*/ 2592982 h 2592982"/>
                <a:gd name="connsiteX10" fmla="*/ 760001 w 772441"/>
                <a:gd name="connsiteY10" fmla="*/ 2571889 h 2592982"/>
                <a:gd name="connsiteX11" fmla="*/ 581941 w 772441"/>
                <a:gd name="connsiteY11" fmla="*/ 2347816 h 2592982"/>
                <a:gd name="connsiteX12" fmla="*/ 429541 w 772441"/>
                <a:gd name="connsiteY12" fmla="*/ 1662016 h 2592982"/>
                <a:gd name="connsiteX13" fmla="*/ 289841 w 772441"/>
                <a:gd name="connsiteY13" fmla="*/ 950816 h 2592982"/>
                <a:gd name="connsiteX14" fmla="*/ 211032 w 772441"/>
                <a:gd name="connsiteY14" fmla="*/ 714751 h 2592982"/>
                <a:gd name="connsiteX15" fmla="*/ 99341 w 772441"/>
                <a:gd name="connsiteY15" fmla="*/ 303116 h 2592982"/>
                <a:gd name="connsiteX16" fmla="*/ 28206 w 772441"/>
                <a:gd name="connsiteY16" fmla="*/ 48761 h 2592982"/>
                <a:gd name="connsiteX17" fmla="*/ 0 w 772441"/>
                <a:gd name="connsiteY17" fmla="*/ 3667 h 2592982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32905 w 775805"/>
                <a:gd name="connsiteY12" fmla="*/ 1665681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585305 w 775805"/>
                <a:gd name="connsiteY11" fmla="*/ 2351481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739293 w 775805"/>
                <a:gd name="connsiteY7" fmla="*/ 2369737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  <a:gd name="connsiteX0" fmla="*/ 0 w 775805"/>
                <a:gd name="connsiteY0" fmla="*/ 0 h 2596647"/>
                <a:gd name="connsiteX1" fmla="*/ 51867 w 775805"/>
                <a:gd name="connsiteY1" fmla="*/ 3665 h 2596647"/>
                <a:gd name="connsiteX2" fmla="*/ 59545 w 775805"/>
                <a:gd name="connsiteY2" fmla="*/ 54765 h 2596647"/>
                <a:gd name="connsiteX3" fmla="*/ 90005 w 775805"/>
                <a:gd name="connsiteY3" fmla="*/ 192481 h 2596647"/>
                <a:gd name="connsiteX4" fmla="*/ 233410 w 775805"/>
                <a:gd name="connsiteY4" fmla="*/ 708340 h 2596647"/>
                <a:gd name="connsiteX5" fmla="*/ 356705 w 775805"/>
                <a:gd name="connsiteY5" fmla="*/ 1157681 h 2596647"/>
                <a:gd name="connsiteX6" fmla="*/ 636105 w 775805"/>
                <a:gd name="connsiteY6" fmla="*/ 2160981 h 2596647"/>
                <a:gd name="connsiteX7" fmla="*/ 692198 w 775805"/>
                <a:gd name="connsiteY7" fmla="*/ 2309244 h 2596647"/>
                <a:gd name="connsiteX8" fmla="*/ 775805 w 775805"/>
                <a:gd name="connsiteY8" fmla="*/ 2423446 h 2596647"/>
                <a:gd name="connsiteX9" fmla="*/ 775805 w 775805"/>
                <a:gd name="connsiteY9" fmla="*/ 2596647 h 2596647"/>
                <a:gd name="connsiteX10" fmla="*/ 763365 w 775805"/>
                <a:gd name="connsiteY10" fmla="*/ 2575554 h 2596647"/>
                <a:gd name="connsiteX11" fmla="*/ 637445 w 775805"/>
                <a:gd name="connsiteY11" fmla="*/ 2323984 h 2596647"/>
                <a:gd name="connsiteX12" fmla="*/ 471591 w 775805"/>
                <a:gd name="connsiteY12" fmla="*/ 1673014 h 2596647"/>
                <a:gd name="connsiteX13" fmla="*/ 293205 w 775805"/>
                <a:gd name="connsiteY13" fmla="*/ 954481 h 2596647"/>
                <a:gd name="connsiteX14" fmla="*/ 214396 w 775805"/>
                <a:gd name="connsiteY14" fmla="*/ 718416 h 2596647"/>
                <a:gd name="connsiteX15" fmla="*/ 102705 w 775805"/>
                <a:gd name="connsiteY15" fmla="*/ 306781 h 2596647"/>
                <a:gd name="connsiteX16" fmla="*/ 31570 w 775805"/>
                <a:gd name="connsiteY16" fmla="*/ 52426 h 2596647"/>
                <a:gd name="connsiteX17" fmla="*/ 0 w 775805"/>
                <a:gd name="connsiteY17" fmla="*/ 0 h 259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805" h="2596647">
                  <a:moveTo>
                    <a:pt x="0" y="0"/>
                  </a:moveTo>
                  <a:lnTo>
                    <a:pt x="51867" y="3665"/>
                  </a:lnTo>
                  <a:lnTo>
                    <a:pt x="59545" y="54765"/>
                  </a:lnTo>
                  <a:cubicBezTo>
                    <a:pt x="68045" y="104639"/>
                    <a:pt x="61028" y="83552"/>
                    <a:pt x="90005" y="192481"/>
                  </a:cubicBezTo>
                  <a:cubicBezTo>
                    <a:pt x="118982" y="301410"/>
                    <a:pt x="188960" y="547473"/>
                    <a:pt x="233410" y="708340"/>
                  </a:cubicBezTo>
                  <a:cubicBezTo>
                    <a:pt x="277860" y="869207"/>
                    <a:pt x="289589" y="915574"/>
                    <a:pt x="356705" y="1157681"/>
                  </a:cubicBezTo>
                  <a:cubicBezTo>
                    <a:pt x="423821" y="1399788"/>
                    <a:pt x="560006" y="1969054"/>
                    <a:pt x="636105" y="2160981"/>
                  </a:cubicBezTo>
                  <a:cubicBezTo>
                    <a:pt x="709787" y="2346813"/>
                    <a:pt x="661506" y="2266117"/>
                    <a:pt x="692198" y="2309244"/>
                  </a:cubicBezTo>
                  <a:lnTo>
                    <a:pt x="775805" y="2423446"/>
                  </a:lnTo>
                  <a:lnTo>
                    <a:pt x="775805" y="2596647"/>
                  </a:lnTo>
                  <a:lnTo>
                    <a:pt x="763365" y="2575554"/>
                  </a:lnTo>
                  <a:cubicBezTo>
                    <a:pt x="703607" y="2489925"/>
                    <a:pt x="686074" y="2474407"/>
                    <a:pt x="637445" y="2323984"/>
                  </a:cubicBezTo>
                  <a:cubicBezTo>
                    <a:pt x="588816" y="2173561"/>
                    <a:pt x="528964" y="1901264"/>
                    <a:pt x="471591" y="1673014"/>
                  </a:cubicBezTo>
                  <a:cubicBezTo>
                    <a:pt x="414218" y="1444764"/>
                    <a:pt x="336071" y="1113581"/>
                    <a:pt x="293205" y="954481"/>
                  </a:cubicBezTo>
                  <a:cubicBezTo>
                    <a:pt x="250339" y="795381"/>
                    <a:pt x="246146" y="826366"/>
                    <a:pt x="214396" y="718416"/>
                  </a:cubicBezTo>
                  <a:cubicBezTo>
                    <a:pt x="182646" y="610466"/>
                    <a:pt x="142922" y="433781"/>
                    <a:pt x="102705" y="306781"/>
                  </a:cubicBezTo>
                  <a:cubicBezTo>
                    <a:pt x="72542" y="211531"/>
                    <a:pt x="67685" y="127733"/>
                    <a:pt x="31570" y="524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841D092-F125-4FD6-80AB-4C7864220ED7}"/>
                </a:ext>
              </a:extLst>
            </p:cNvPr>
            <p:cNvSpPr/>
            <p:nvPr/>
          </p:nvSpPr>
          <p:spPr>
            <a:xfrm>
              <a:off x="11324052" y="321244"/>
              <a:ext cx="480690" cy="1683102"/>
            </a:xfrm>
            <a:custGeom>
              <a:avLst/>
              <a:gdLst>
                <a:gd name="connsiteX0" fmla="*/ 0 w 265190"/>
                <a:gd name="connsiteY0" fmla="*/ 0 h 928543"/>
                <a:gd name="connsiteX1" fmla="*/ 36399 w 265190"/>
                <a:gd name="connsiteY1" fmla="*/ 0 h 928543"/>
                <a:gd name="connsiteX2" fmla="*/ 66468 w 265190"/>
                <a:gd name="connsiteY2" fmla="*/ 97519 h 928543"/>
                <a:gd name="connsiteX3" fmla="*/ 153295 w 265190"/>
                <a:gd name="connsiteY3" fmla="*/ 378851 h 928543"/>
                <a:gd name="connsiteX4" fmla="*/ 227958 w 265190"/>
                <a:gd name="connsiteY4" fmla="*/ 691442 h 928543"/>
                <a:gd name="connsiteX5" fmla="*/ 263092 w 265190"/>
                <a:gd name="connsiteY5" fmla="*/ 853459 h 928543"/>
                <a:gd name="connsiteX6" fmla="*/ 265190 w 265190"/>
                <a:gd name="connsiteY6" fmla="*/ 863409 h 928543"/>
                <a:gd name="connsiteX7" fmla="*/ 265190 w 265190"/>
                <a:gd name="connsiteY7" fmla="*/ 928543 h 928543"/>
                <a:gd name="connsiteX8" fmla="*/ 231254 w 265190"/>
                <a:gd name="connsiteY8" fmla="*/ 765942 h 928543"/>
                <a:gd name="connsiteX9" fmla="*/ 189508 w 265190"/>
                <a:gd name="connsiteY9" fmla="*/ 566405 h 928543"/>
                <a:gd name="connsiteX10" fmla="*/ 145818 w 265190"/>
                <a:gd name="connsiteY10" fmla="*/ 409742 h 928543"/>
                <a:gd name="connsiteX11" fmla="*/ 74158 w 265190"/>
                <a:gd name="connsiteY11" fmla="*/ 167852 h 928543"/>
                <a:gd name="connsiteX12" fmla="*/ 37515 w 265190"/>
                <a:gd name="connsiteY12" fmla="*/ 79477 h 92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190" h="928543">
                  <a:moveTo>
                    <a:pt x="0" y="0"/>
                  </a:moveTo>
                  <a:lnTo>
                    <a:pt x="36399" y="0"/>
                  </a:lnTo>
                  <a:lnTo>
                    <a:pt x="66468" y="97519"/>
                  </a:lnTo>
                  <a:cubicBezTo>
                    <a:pt x="94236" y="187226"/>
                    <a:pt x="126380" y="279864"/>
                    <a:pt x="153295" y="378851"/>
                  </a:cubicBezTo>
                  <a:cubicBezTo>
                    <a:pt x="180210" y="477839"/>
                    <a:pt x="188624" y="521776"/>
                    <a:pt x="227958" y="691442"/>
                  </a:cubicBezTo>
                  <a:cubicBezTo>
                    <a:pt x="237791" y="733859"/>
                    <a:pt x="249828" y="790363"/>
                    <a:pt x="263092" y="853459"/>
                  </a:cubicBezTo>
                  <a:lnTo>
                    <a:pt x="265190" y="863409"/>
                  </a:lnTo>
                  <a:lnTo>
                    <a:pt x="265190" y="928543"/>
                  </a:lnTo>
                  <a:lnTo>
                    <a:pt x="231254" y="765942"/>
                  </a:lnTo>
                  <a:cubicBezTo>
                    <a:pt x="215308" y="687524"/>
                    <a:pt x="200851" y="616326"/>
                    <a:pt x="189508" y="566405"/>
                  </a:cubicBezTo>
                  <a:cubicBezTo>
                    <a:pt x="166821" y="466563"/>
                    <a:pt x="165043" y="476168"/>
                    <a:pt x="145818" y="409742"/>
                  </a:cubicBezTo>
                  <a:cubicBezTo>
                    <a:pt x="126593" y="343317"/>
                    <a:pt x="102566" y="244413"/>
                    <a:pt x="74158" y="167852"/>
                  </a:cubicBezTo>
                  <a:cubicBezTo>
                    <a:pt x="63505" y="139142"/>
                    <a:pt x="50735" y="108891"/>
                    <a:pt x="37515" y="79477"/>
                  </a:cubicBezTo>
                  <a:close/>
                </a:path>
              </a:pathLst>
            </a:cu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24337A6-6EF0-4E1B-B147-6B1136510048}"/>
                </a:ext>
              </a:extLst>
            </p:cNvPr>
            <p:cNvSpPr/>
            <p:nvPr/>
          </p:nvSpPr>
          <p:spPr>
            <a:xfrm>
              <a:off x="10158280" y="319114"/>
              <a:ext cx="1658492" cy="435972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966" h="2405195">
                  <a:moveTo>
                    <a:pt x="654357" y="0"/>
                  </a:moveTo>
                  <a:lnTo>
                    <a:pt x="914966" y="0"/>
                  </a:lnTo>
                  <a:lnTo>
                    <a:pt x="914966" y="10916"/>
                  </a:lnTo>
                  <a:lnTo>
                    <a:pt x="855447" y="83291"/>
                  </a:lnTo>
                  <a:cubicBezTo>
                    <a:pt x="810749" y="134761"/>
                    <a:pt x="766845" y="182634"/>
                    <a:pt x="728943" y="221329"/>
                  </a:cubicBezTo>
                  <a:cubicBezTo>
                    <a:pt x="577337" y="376110"/>
                    <a:pt x="340799" y="391192"/>
                    <a:pt x="228880" y="602329"/>
                  </a:cubicBezTo>
                  <a:cubicBezTo>
                    <a:pt x="116961" y="813466"/>
                    <a:pt x="39968" y="1216692"/>
                    <a:pt x="57430" y="1488154"/>
                  </a:cubicBezTo>
                  <a:cubicBezTo>
                    <a:pt x="74892" y="1759616"/>
                    <a:pt x="234436" y="2148554"/>
                    <a:pt x="333655" y="2231104"/>
                  </a:cubicBezTo>
                  <a:cubicBezTo>
                    <a:pt x="432874" y="2313654"/>
                    <a:pt x="578924" y="2030285"/>
                    <a:pt x="652743" y="1983454"/>
                  </a:cubicBezTo>
                  <a:cubicBezTo>
                    <a:pt x="726562" y="1936623"/>
                    <a:pt x="751962" y="2052510"/>
                    <a:pt x="776568" y="1950117"/>
                  </a:cubicBezTo>
                  <a:cubicBezTo>
                    <a:pt x="801174" y="1847724"/>
                    <a:pt x="774186" y="1510380"/>
                    <a:pt x="800380" y="1369092"/>
                  </a:cubicBezTo>
                  <a:cubicBezTo>
                    <a:pt x="823300" y="1245466"/>
                    <a:pt x="857766" y="1273160"/>
                    <a:pt x="910159" y="1160245"/>
                  </a:cubicBezTo>
                  <a:lnTo>
                    <a:pt x="914966" y="1148447"/>
                  </a:lnTo>
                  <a:lnTo>
                    <a:pt x="914966" y="1249462"/>
                  </a:lnTo>
                  <a:lnTo>
                    <a:pt x="906681" y="1268447"/>
                  </a:lnTo>
                  <a:cubicBezTo>
                    <a:pt x="871471" y="1351977"/>
                    <a:pt x="842052" y="1429020"/>
                    <a:pt x="824193" y="1492917"/>
                  </a:cubicBezTo>
                  <a:cubicBezTo>
                    <a:pt x="752756" y="1748504"/>
                    <a:pt x="894837" y="1908048"/>
                    <a:pt x="795618" y="2054892"/>
                  </a:cubicBezTo>
                  <a:cubicBezTo>
                    <a:pt x="696399" y="2201736"/>
                    <a:pt x="361436" y="2502567"/>
                    <a:pt x="228880" y="2373979"/>
                  </a:cubicBezTo>
                  <a:cubicBezTo>
                    <a:pt x="96324" y="2245392"/>
                    <a:pt x="-6070" y="1596104"/>
                    <a:pt x="280" y="1283367"/>
                  </a:cubicBezTo>
                  <a:cubicBezTo>
                    <a:pt x="6630" y="970630"/>
                    <a:pt x="170936" y="681704"/>
                    <a:pt x="266980" y="497554"/>
                  </a:cubicBezTo>
                  <a:cubicBezTo>
                    <a:pt x="363024" y="313404"/>
                    <a:pt x="488437" y="313405"/>
                    <a:pt x="576543" y="178467"/>
                  </a:cubicBezTo>
                  <a:cubicBezTo>
                    <a:pt x="598570" y="144733"/>
                    <a:pt x="617421" y="102466"/>
                    <a:pt x="634772" y="56726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0B24603-9383-47DF-82E4-DF93739C8E5D}"/>
                </a:ext>
              </a:extLst>
            </p:cNvPr>
            <p:cNvSpPr/>
            <p:nvPr/>
          </p:nvSpPr>
          <p:spPr>
            <a:xfrm>
              <a:off x="10390328" y="651060"/>
              <a:ext cx="1417914" cy="3328155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6714" h="2715060">
                  <a:moveTo>
                    <a:pt x="1156714" y="0"/>
                  </a:moveTo>
                  <a:lnTo>
                    <a:pt x="1154407" y="201881"/>
                  </a:lnTo>
                  <a:lnTo>
                    <a:pt x="914966" y="320781"/>
                  </a:lnTo>
                  <a:lnTo>
                    <a:pt x="855447" y="393156"/>
                  </a:lnTo>
                  <a:cubicBezTo>
                    <a:pt x="810749" y="444626"/>
                    <a:pt x="766845" y="492499"/>
                    <a:pt x="728943" y="531194"/>
                  </a:cubicBezTo>
                  <a:cubicBezTo>
                    <a:pt x="577337" y="685975"/>
                    <a:pt x="340799" y="701057"/>
                    <a:pt x="228880" y="912194"/>
                  </a:cubicBezTo>
                  <a:cubicBezTo>
                    <a:pt x="116961" y="1123331"/>
                    <a:pt x="45445" y="1545336"/>
                    <a:pt x="57430" y="1798019"/>
                  </a:cubicBezTo>
                  <a:cubicBezTo>
                    <a:pt x="69415" y="2050702"/>
                    <a:pt x="213310" y="2310529"/>
                    <a:pt x="300791" y="2428291"/>
                  </a:cubicBezTo>
                  <a:cubicBezTo>
                    <a:pt x="388272" y="2546053"/>
                    <a:pt x="503023" y="2532641"/>
                    <a:pt x="582319" y="2504590"/>
                  </a:cubicBezTo>
                  <a:cubicBezTo>
                    <a:pt x="661615" y="2476539"/>
                    <a:pt x="740225" y="2397588"/>
                    <a:pt x="776568" y="2259982"/>
                  </a:cubicBezTo>
                  <a:cubicBezTo>
                    <a:pt x="812912" y="2122377"/>
                    <a:pt x="774186" y="1820245"/>
                    <a:pt x="800380" y="1678957"/>
                  </a:cubicBezTo>
                  <a:cubicBezTo>
                    <a:pt x="823300" y="1555331"/>
                    <a:pt x="857766" y="1583025"/>
                    <a:pt x="910159" y="1470110"/>
                  </a:cubicBezTo>
                  <a:lnTo>
                    <a:pt x="1145017" y="1293990"/>
                  </a:lnTo>
                  <a:lnTo>
                    <a:pt x="914966" y="1559327"/>
                  </a:lnTo>
                  <a:lnTo>
                    <a:pt x="906681" y="1578312"/>
                  </a:lnTo>
                  <a:cubicBezTo>
                    <a:pt x="871471" y="1661842"/>
                    <a:pt x="842052" y="1738885"/>
                    <a:pt x="824193" y="1802782"/>
                  </a:cubicBezTo>
                  <a:cubicBezTo>
                    <a:pt x="752756" y="2058369"/>
                    <a:pt x="894837" y="2217913"/>
                    <a:pt x="795618" y="2364757"/>
                  </a:cubicBezTo>
                  <a:cubicBezTo>
                    <a:pt x="696399" y="2511601"/>
                    <a:pt x="361436" y="2812432"/>
                    <a:pt x="228880" y="2683844"/>
                  </a:cubicBezTo>
                  <a:cubicBezTo>
                    <a:pt x="96324" y="2555257"/>
                    <a:pt x="-6070" y="1905969"/>
                    <a:pt x="280" y="1593232"/>
                  </a:cubicBezTo>
                  <a:cubicBezTo>
                    <a:pt x="6630" y="1280495"/>
                    <a:pt x="170936" y="991569"/>
                    <a:pt x="266980" y="807419"/>
                  </a:cubicBezTo>
                  <a:cubicBezTo>
                    <a:pt x="363024" y="623269"/>
                    <a:pt x="488437" y="623270"/>
                    <a:pt x="576543" y="488332"/>
                  </a:cubicBezTo>
                  <a:cubicBezTo>
                    <a:pt x="598570" y="454598"/>
                    <a:pt x="617421" y="412331"/>
                    <a:pt x="634772" y="366591"/>
                  </a:cubicBezTo>
                  <a:cubicBezTo>
                    <a:pt x="641300" y="347682"/>
                    <a:pt x="1150186" y="18909"/>
                    <a:pt x="1156714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B1FDA7-1E6B-4309-9FAE-3A510CFECDBA}"/>
                </a:ext>
              </a:extLst>
            </p:cNvPr>
            <p:cNvSpPr/>
            <p:nvPr/>
          </p:nvSpPr>
          <p:spPr>
            <a:xfrm>
              <a:off x="10685513" y="1158951"/>
              <a:ext cx="1123660" cy="2001711"/>
            </a:xfrm>
            <a:custGeom>
              <a:avLst/>
              <a:gdLst>
                <a:gd name="connsiteX0" fmla="*/ 654357 w 914966"/>
                <a:gd name="connsiteY0" fmla="*/ 0 h 2405195"/>
                <a:gd name="connsiteX1" fmla="*/ 914966 w 914966"/>
                <a:gd name="connsiteY1" fmla="*/ 0 h 2405195"/>
                <a:gd name="connsiteX2" fmla="*/ 914966 w 914966"/>
                <a:gd name="connsiteY2" fmla="*/ 10916 h 2405195"/>
                <a:gd name="connsiteX3" fmla="*/ 855447 w 914966"/>
                <a:gd name="connsiteY3" fmla="*/ 83291 h 2405195"/>
                <a:gd name="connsiteX4" fmla="*/ 728943 w 914966"/>
                <a:gd name="connsiteY4" fmla="*/ 221329 h 2405195"/>
                <a:gd name="connsiteX5" fmla="*/ 228880 w 914966"/>
                <a:gd name="connsiteY5" fmla="*/ 602329 h 2405195"/>
                <a:gd name="connsiteX6" fmla="*/ 57430 w 914966"/>
                <a:gd name="connsiteY6" fmla="*/ 1488154 h 2405195"/>
                <a:gd name="connsiteX7" fmla="*/ 333655 w 914966"/>
                <a:gd name="connsiteY7" fmla="*/ 2231104 h 2405195"/>
                <a:gd name="connsiteX8" fmla="*/ 652743 w 914966"/>
                <a:gd name="connsiteY8" fmla="*/ 1983454 h 2405195"/>
                <a:gd name="connsiteX9" fmla="*/ 776568 w 914966"/>
                <a:gd name="connsiteY9" fmla="*/ 1950117 h 2405195"/>
                <a:gd name="connsiteX10" fmla="*/ 800380 w 914966"/>
                <a:gd name="connsiteY10" fmla="*/ 1369092 h 2405195"/>
                <a:gd name="connsiteX11" fmla="*/ 910159 w 914966"/>
                <a:gd name="connsiteY11" fmla="*/ 1160245 h 2405195"/>
                <a:gd name="connsiteX12" fmla="*/ 914966 w 914966"/>
                <a:gd name="connsiteY12" fmla="*/ 1148447 h 2405195"/>
                <a:gd name="connsiteX13" fmla="*/ 914966 w 914966"/>
                <a:gd name="connsiteY13" fmla="*/ 1249462 h 2405195"/>
                <a:gd name="connsiteX14" fmla="*/ 906681 w 914966"/>
                <a:gd name="connsiteY14" fmla="*/ 1268447 h 2405195"/>
                <a:gd name="connsiteX15" fmla="*/ 824193 w 914966"/>
                <a:gd name="connsiteY15" fmla="*/ 1492917 h 2405195"/>
                <a:gd name="connsiteX16" fmla="*/ 795618 w 914966"/>
                <a:gd name="connsiteY16" fmla="*/ 2054892 h 2405195"/>
                <a:gd name="connsiteX17" fmla="*/ 228880 w 914966"/>
                <a:gd name="connsiteY17" fmla="*/ 2373979 h 2405195"/>
                <a:gd name="connsiteX18" fmla="*/ 280 w 914966"/>
                <a:gd name="connsiteY18" fmla="*/ 1283367 h 2405195"/>
                <a:gd name="connsiteX19" fmla="*/ 266980 w 914966"/>
                <a:gd name="connsiteY19" fmla="*/ 497554 h 2405195"/>
                <a:gd name="connsiteX20" fmla="*/ 576543 w 914966"/>
                <a:gd name="connsiteY20" fmla="*/ 178467 h 2405195"/>
                <a:gd name="connsiteX21" fmla="*/ 634772 w 914966"/>
                <a:gd name="connsiteY21" fmla="*/ 56726 h 2405195"/>
                <a:gd name="connsiteX0" fmla="*/ 1156714 w 1156714"/>
                <a:gd name="connsiteY0" fmla="*/ 0 h 2715060"/>
                <a:gd name="connsiteX1" fmla="*/ 914966 w 1156714"/>
                <a:gd name="connsiteY1" fmla="*/ 309865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40322 w 1156714"/>
                <a:gd name="connsiteY1" fmla="*/ 192492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914966 w 1156714"/>
                <a:gd name="connsiteY12" fmla="*/ 1458312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652743 w 1156714"/>
                <a:gd name="connsiteY8" fmla="*/ 2293319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33655 w 1156714"/>
                <a:gd name="connsiteY7" fmla="*/ 2540969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156714 w 1156714"/>
                <a:gd name="connsiteY0" fmla="*/ 0 h 2715060"/>
                <a:gd name="connsiteX1" fmla="*/ 1154407 w 1156714"/>
                <a:gd name="connsiteY1" fmla="*/ 201881 h 2715060"/>
                <a:gd name="connsiteX2" fmla="*/ 914966 w 1156714"/>
                <a:gd name="connsiteY2" fmla="*/ 320781 h 2715060"/>
                <a:gd name="connsiteX3" fmla="*/ 855447 w 1156714"/>
                <a:gd name="connsiteY3" fmla="*/ 393156 h 2715060"/>
                <a:gd name="connsiteX4" fmla="*/ 728943 w 1156714"/>
                <a:gd name="connsiteY4" fmla="*/ 531194 h 2715060"/>
                <a:gd name="connsiteX5" fmla="*/ 228880 w 1156714"/>
                <a:gd name="connsiteY5" fmla="*/ 912194 h 2715060"/>
                <a:gd name="connsiteX6" fmla="*/ 57430 w 1156714"/>
                <a:gd name="connsiteY6" fmla="*/ 1798019 h 2715060"/>
                <a:gd name="connsiteX7" fmla="*/ 300791 w 1156714"/>
                <a:gd name="connsiteY7" fmla="*/ 2428291 h 2715060"/>
                <a:gd name="connsiteX8" fmla="*/ 582319 w 1156714"/>
                <a:gd name="connsiteY8" fmla="*/ 2504590 h 2715060"/>
                <a:gd name="connsiteX9" fmla="*/ 776568 w 1156714"/>
                <a:gd name="connsiteY9" fmla="*/ 2259982 h 2715060"/>
                <a:gd name="connsiteX10" fmla="*/ 800380 w 1156714"/>
                <a:gd name="connsiteY10" fmla="*/ 1678957 h 2715060"/>
                <a:gd name="connsiteX11" fmla="*/ 910159 w 1156714"/>
                <a:gd name="connsiteY11" fmla="*/ 1470110 h 2715060"/>
                <a:gd name="connsiteX12" fmla="*/ 1145017 w 1156714"/>
                <a:gd name="connsiteY12" fmla="*/ 1293990 h 2715060"/>
                <a:gd name="connsiteX13" fmla="*/ 914966 w 1156714"/>
                <a:gd name="connsiteY13" fmla="*/ 1559327 h 2715060"/>
                <a:gd name="connsiteX14" fmla="*/ 906681 w 1156714"/>
                <a:gd name="connsiteY14" fmla="*/ 1578312 h 2715060"/>
                <a:gd name="connsiteX15" fmla="*/ 824193 w 1156714"/>
                <a:gd name="connsiteY15" fmla="*/ 1802782 h 2715060"/>
                <a:gd name="connsiteX16" fmla="*/ 795618 w 1156714"/>
                <a:gd name="connsiteY16" fmla="*/ 2364757 h 2715060"/>
                <a:gd name="connsiteX17" fmla="*/ 228880 w 1156714"/>
                <a:gd name="connsiteY17" fmla="*/ 2683844 h 2715060"/>
                <a:gd name="connsiteX18" fmla="*/ 280 w 1156714"/>
                <a:gd name="connsiteY18" fmla="*/ 1593232 h 2715060"/>
                <a:gd name="connsiteX19" fmla="*/ 266980 w 1156714"/>
                <a:gd name="connsiteY19" fmla="*/ 807419 h 2715060"/>
                <a:gd name="connsiteX20" fmla="*/ 576543 w 1156714"/>
                <a:gd name="connsiteY20" fmla="*/ 488332 h 2715060"/>
                <a:gd name="connsiteX21" fmla="*/ 634772 w 1156714"/>
                <a:gd name="connsiteY21" fmla="*/ 366591 h 2715060"/>
                <a:gd name="connsiteX22" fmla="*/ 1156714 w 1156714"/>
                <a:gd name="connsiteY22" fmla="*/ 0 h 2715060"/>
                <a:gd name="connsiteX0" fmla="*/ 1507774 w 1507774"/>
                <a:gd name="connsiteY0" fmla="*/ 0 h 2760068"/>
                <a:gd name="connsiteX1" fmla="*/ 1154407 w 1507774"/>
                <a:gd name="connsiteY1" fmla="*/ 246889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145017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906681 w 1507774"/>
                <a:gd name="connsiteY14" fmla="*/ 1623320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914966 w 1507774"/>
                <a:gd name="connsiteY13" fmla="*/ 1604335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300791 w 1507774"/>
                <a:gd name="connsiteY7" fmla="*/ 2473299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07774 w 1507774"/>
                <a:gd name="connsiteY0" fmla="*/ 0 h 2760068"/>
                <a:gd name="connsiteX1" fmla="*/ 1505466 w 1507774"/>
                <a:gd name="connsiteY1" fmla="*/ 93863 h 2760068"/>
                <a:gd name="connsiteX2" fmla="*/ 914966 w 1507774"/>
                <a:gd name="connsiteY2" fmla="*/ 365789 h 2760068"/>
                <a:gd name="connsiteX3" fmla="*/ 855447 w 1507774"/>
                <a:gd name="connsiteY3" fmla="*/ 438164 h 2760068"/>
                <a:gd name="connsiteX4" fmla="*/ 728943 w 1507774"/>
                <a:gd name="connsiteY4" fmla="*/ 576202 h 2760068"/>
                <a:gd name="connsiteX5" fmla="*/ 228880 w 1507774"/>
                <a:gd name="connsiteY5" fmla="*/ 957202 h 2760068"/>
                <a:gd name="connsiteX6" fmla="*/ 57430 w 1507774"/>
                <a:gd name="connsiteY6" fmla="*/ 1843027 h 2760068"/>
                <a:gd name="connsiteX7" fmla="*/ 237780 w 1507774"/>
                <a:gd name="connsiteY7" fmla="*/ 2554314 h 2760068"/>
                <a:gd name="connsiteX8" fmla="*/ 582319 w 1507774"/>
                <a:gd name="connsiteY8" fmla="*/ 2549598 h 2760068"/>
                <a:gd name="connsiteX9" fmla="*/ 776568 w 1507774"/>
                <a:gd name="connsiteY9" fmla="*/ 2304990 h 2760068"/>
                <a:gd name="connsiteX10" fmla="*/ 800380 w 1507774"/>
                <a:gd name="connsiteY10" fmla="*/ 1723965 h 2760068"/>
                <a:gd name="connsiteX11" fmla="*/ 910159 w 1507774"/>
                <a:gd name="connsiteY11" fmla="*/ 1515118 h 2760068"/>
                <a:gd name="connsiteX12" fmla="*/ 1505078 w 1507774"/>
                <a:gd name="connsiteY12" fmla="*/ 1338998 h 2760068"/>
                <a:gd name="connsiteX13" fmla="*/ 1491064 w 1507774"/>
                <a:gd name="connsiteY13" fmla="*/ 1469312 h 2760068"/>
                <a:gd name="connsiteX14" fmla="*/ 1059707 w 1507774"/>
                <a:gd name="connsiteY14" fmla="*/ 1632321 h 2760068"/>
                <a:gd name="connsiteX15" fmla="*/ 824193 w 1507774"/>
                <a:gd name="connsiteY15" fmla="*/ 1847790 h 2760068"/>
                <a:gd name="connsiteX16" fmla="*/ 795618 w 1507774"/>
                <a:gd name="connsiteY16" fmla="*/ 2409765 h 2760068"/>
                <a:gd name="connsiteX17" fmla="*/ 228880 w 1507774"/>
                <a:gd name="connsiteY17" fmla="*/ 2728852 h 2760068"/>
                <a:gd name="connsiteX18" fmla="*/ 280 w 1507774"/>
                <a:gd name="connsiteY18" fmla="*/ 1638240 h 2760068"/>
                <a:gd name="connsiteX19" fmla="*/ 266980 w 1507774"/>
                <a:gd name="connsiteY19" fmla="*/ 852427 h 2760068"/>
                <a:gd name="connsiteX20" fmla="*/ 576543 w 1507774"/>
                <a:gd name="connsiteY20" fmla="*/ 533340 h 2760068"/>
                <a:gd name="connsiteX21" fmla="*/ 634772 w 1507774"/>
                <a:gd name="connsiteY21" fmla="*/ 411599 h 2760068"/>
                <a:gd name="connsiteX22" fmla="*/ 1507774 w 1507774"/>
                <a:gd name="connsiteY22" fmla="*/ 0 h 2760068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741038 w 1519869"/>
                <a:gd name="connsiteY4" fmla="*/ 576202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646867 w 1519869"/>
                <a:gd name="connsiteY21" fmla="*/ 411599 h 2743267"/>
                <a:gd name="connsiteX22" fmla="*/ 1519869 w 1519869"/>
                <a:gd name="connsiteY22" fmla="*/ 0 h 2743267"/>
                <a:gd name="connsiteX0" fmla="*/ 1519869 w 1519869"/>
                <a:gd name="connsiteY0" fmla="*/ 0 h 2743267"/>
                <a:gd name="connsiteX1" fmla="*/ 1517561 w 1519869"/>
                <a:gd name="connsiteY1" fmla="*/ 93863 h 2743267"/>
                <a:gd name="connsiteX2" fmla="*/ 927061 w 1519869"/>
                <a:gd name="connsiteY2" fmla="*/ 365789 h 2743267"/>
                <a:gd name="connsiteX3" fmla="*/ 867542 w 1519869"/>
                <a:gd name="connsiteY3" fmla="*/ 438164 h 2743267"/>
                <a:gd name="connsiteX4" fmla="*/ 687029 w 1519869"/>
                <a:gd name="connsiteY4" fmla="*/ 540195 h 2743267"/>
                <a:gd name="connsiteX5" fmla="*/ 240975 w 1519869"/>
                <a:gd name="connsiteY5" fmla="*/ 957202 h 2743267"/>
                <a:gd name="connsiteX6" fmla="*/ 69525 w 1519869"/>
                <a:gd name="connsiteY6" fmla="*/ 1843027 h 2743267"/>
                <a:gd name="connsiteX7" fmla="*/ 249875 w 1519869"/>
                <a:gd name="connsiteY7" fmla="*/ 2554314 h 2743267"/>
                <a:gd name="connsiteX8" fmla="*/ 594414 w 1519869"/>
                <a:gd name="connsiteY8" fmla="*/ 2549598 h 2743267"/>
                <a:gd name="connsiteX9" fmla="*/ 788663 w 1519869"/>
                <a:gd name="connsiteY9" fmla="*/ 2304990 h 2743267"/>
                <a:gd name="connsiteX10" fmla="*/ 812475 w 1519869"/>
                <a:gd name="connsiteY10" fmla="*/ 1723965 h 2743267"/>
                <a:gd name="connsiteX11" fmla="*/ 922254 w 1519869"/>
                <a:gd name="connsiteY11" fmla="*/ 1515118 h 2743267"/>
                <a:gd name="connsiteX12" fmla="*/ 1517173 w 1519869"/>
                <a:gd name="connsiteY12" fmla="*/ 1338998 h 2743267"/>
                <a:gd name="connsiteX13" fmla="*/ 1503159 w 1519869"/>
                <a:gd name="connsiteY13" fmla="*/ 1469312 h 2743267"/>
                <a:gd name="connsiteX14" fmla="*/ 1071802 w 1519869"/>
                <a:gd name="connsiteY14" fmla="*/ 1632321 h 2743267"/>
                <a:gd name="connsiteX15" fmla="*/ 836288 w 1519869"/>
                <a:gd name="connsiteY15" fmla="*/ 1847790 h 2743267"/>
                <a:gd name="connsiteX16" fmla="*/ 807713 w 1519869"/>
                <a:gd name="connsiteY16" fmla="*/ 2409765 h 2743267"/>
                <a:gd name="connsiteX17" fmla="*/ 123955 w 1519869"/>
                <a:gd name="connsiteY17" fmla="*/ 2710850 h 2743267"/>
                <a:gd name="connsiteX18" fmla="*/ 12375 w 1519869"/>
                <a:gd name="connsiteY18" fmla="*/ 1638240 h 2743267"/>
                <a:gd name="connsiteX19" fmla="*/ 279075 w 1519869"/>
                <a:gd name="connsiteY19" fmla="*/ 852427 h 2743267"/>
                <a:gd name="connsiteX20" fmla="*/ 588638 w 1519869"/>
                <a:gd name="connsiteY20" fmla="*/ 533340 h 2743267"/>
                <a:gd name="connsiteX21" fmla="*/ 736882 w 1519869"/>
                <a:gd name="connsiteY21" fmla="*/ 411599 h 2743267"/>
                <a:gd name="connsiteX22" fmla="*/ 1519869 w 1519869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10616 w 1508231"/>
                <a:gd name="connsiteY11" fmla="*/ 1515118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267"/>
                <a:gd name="connsiteX1" fmla="*/ 1505923 w 1508231"/>
                <a:gd name="connsiteY1" fmla="*/ 93863 h 2743267"/>
                <a:gd name="connsiteX2" fmla="*/ 915423 w 1508231"/>
                <a:gd name="connsiteY2" fmla="*/ 365789 h 2743267"/>
                <a:gd name="connsiteX3" fmla="*/ 855904 w 1508231"/>
                <a:gd name="connsiteY3" fmla="*/ 438164 h 2743267"/>
                <a:gd name="connsiteX4" fmla="*/ 675391 w 1508231"/>
                <a:gd name="connsiteY4" fmla="*/ 540195 h 2743267"/>
                <a:gd name="connsiteX5" fmla="*/ 229337 w 1508231"/>
                <a:gd name="connsiteY5" fmla="*/ 957202 h 2743267"/>
                <a:gd name="connsiteX6" fmla="*/ 57887 w 1508231"/>
                <a:gd name="connsiteY6" fmla="*/ 1843027 h 2743267"/>
                <a:gd name="connsiteX7" fmla="*/ 238237 w 1508231"/>
                <a:gd name="connsiteY7" fmla="*/ 2554314 h 2743267"/>
                <a:gd name="connsiteX8" fmla="*/ 582776 w 1508231"/>
                <a:gd name="connsiteY8" fmla="*/ 2549598 h 2743267"/>
                <a:gd name="connsiteX9" fmla="*/ 777025 w 1508231"/>
                <a:gd name="connsiteY9" fmla="*/ 2304990 h 2743267"/>
                <a:gd name="connsiteX10" fmla="*/ 800837 w 1508231"/>
                <a:gd name="connsiteY10" fmla="*/ 1723965 h 2743267"/>
                <a:gd name="connsiteX11" fmla="*/ 964626 w 1508231"/>
                <a:gd name="connsiteY11" fmla="*/ 1569129 h 2743267"/>
                <a:gd name="connsiteX12" fmla="*/ 1505535 w 1508231"/>
                <a:gd name="connsiteY12" fmla="*/ 1338998 h 2743267"/>
                <a:gd name="connsiteX13" fmla="*/ 1491521 w 1508231"/>
                <a:gd name="connsiteY13" fmla="*/ 1469312 h 2743267"/>
                <a:gd name="connsiteX14" fmla="*/ 1060164 w 1508231"/>
                <a:gd name="connsiteY14" fmla="*/ 1632321 h 2743267"/>
                <a:gd name="connsiteX15" fmla="*/ 824650 w 1508231"/>
                <a:gd name="connsiteY15" fmla="*/ 1847790 h 2743267"/>
                <a:gd name="connsiteX16" fmla="*/ 796075 w 1508231"/>
                <a:gd name="connsiteY16" fmla="*/ 2409765 h 2743267"/>
                <a:gd name="connsiteX17" fmla="*/ 112317 w 1508231"/>
                <a:gd name="connsiteY17" fmla="*/ 2710850 h 2743267"/>
                <a:gd name="connsiteX18" fmla="*/ 737 w 1508231"/>
                <a:gd name="connsiteY18" fmla="*/ 1638240 h 2743267"/>
                <a:gd name="connsiteX19" fmla="*/ 105410 w 1508231"/>
                <a:gd name="connsiteY19" fmla="*/ 960446 h 2743267"/>
                <a:gd name="connsiteX20" fmla="*/ 577000 w 1508231"/>
                <a:gd name="connsiteY20" fmla="*/ 533340 h 2743267"/>
                <a:gd name="connsiteX21" fmla="*/ 725244 w 1508231"/>
                <a:gd name="connsiteY21" fmla="*/ 411599 h 2743267"/>
                <a:gd name="connsiteX22" fmla="*/ 1508231 w 1508231"/>
                <a:gd name="connsiteY22" fmla="*/ 0 h 274326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77025 w 1508231"/>
                <a:gd name="connsiteY9" fmla="*/ 2304990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43037"/>
                <a:gd name="connsiteX1" fmla="*/ 1505923 w 1508231"/>
                <a:gd name="connsiteY1" fmla="*/ 93863 h 2743037"/>
                <a:gd name="connsiteX2" fmla="*/ 915423 w 1508231"/>
                <a:gd name="connsiteY2" fmla="*/ 365789 h 2743037"/>
                <a:gd name="connsiteX3" fmla="*/ 855904 w 1508231"/>
                <a:gd name="connsiteY3" fmla="*/ 438164 h 2743037"/>
                <a:gd name="connsiteX4" fmla="*/ 675391 w 1508231"/>
                <a:gd name="connsiteY4" fmla="*/ 540195 h 2743037"/>
                <a:gd name="connsiteX5" fmla="*/ 229337 w 1508231"/>
                <a:gd name="connsiteY5" fmla="*/ 957202 h 2743037"/>
                <a:gd name="connsiteX6" fmla="*/ 57887 w 1508231"/>
                <a:gd name="connsiteY6" fmla="*/ 1843027 h 2743037"/>
                <a:gd name="connsiteX7" fmla="*/ 238237 w 1508231"/>
                <a:gd name="connsiteY7" fmla="*/ 2554314 h 2743037"/>
                <a:gd name="connsiteX8" fmla="*/ 582776 w 1508231"/>
                <a:gd name="connsiteY8" fmla="*/ 2549598 h 2743037"/>
                <a:gd name="connsiteX9" fmla="*/ 705012 w 1508231"/>
                <a:gd name="connsiteY9" fmla="*/ 2241979 h 2743037"/>
                <a:gd name="connsiteX10" fmla="*/ 800837 w 1508231"/>
                <a:gd name="connsiteY10" fmla="*/ 1723965 h 2743037"/>
                <a:gd name="connsiteX11" fmla="*/ 964626 w 1508231"/>
                <a:gd name="connsiteY11" fmla="*/ 1569129 h 2743037"/>
                <a:gd name="connsiteX12" fmla="*/ 1505535 w 1508231"/>
                <a:gd name="connsiteY12" fmla="*/ 1338998 h 2743037"/>
                <a:gd name="connsiteX13" fmla="*/ 1491521 w 1508231"/>
                <a:gd name="connsiteY13" fmla="*/ 1469312 h 2743037"/>
                <a:gd name="connsiteX14" fmla="*/ 1060164 w 1508231"/>
                <a:gd name="connsiteY14" fmla="*/ 1632321 h 2743037"/>
                <a:gd name="connsiteX15" fmla="*/ 905663 w 1508231"/>
                <a:gd name="connsiteY15" fmla="*/ 1865794 h 2743037"/>
                <a:gd name="connsiteX16" fmla="*/ 796075 w 1508231"/>
                <a:gd name="connsiteY16" fmla="*/ 2409765 h 2743037"/>
                <a:gd name="connsiteX17" fmla="*/ 112317 w 1508231"/>
                <a:gd name="connsiteY17" fmla="*/ 2710850 h 2743037"/>
                <a:gd name="connsiteX18" fmla="*/ 737 w 1508231"/>
                <a:gd name="connsiteY18" fmla="*/ 1638240 h 2743037"/>
                <a:gd name="connsiteX19" fmla="*/ 105410 w 1508231"/>
                <a:gd name="connsiteY19" fmla="*/ 960446 h 2743037"/>
                <a:gd name="connsiteX20" fmla="*/ 577000 w 1508231"/>
                <a:gd name="connsiteY20" fmla="*/ 533340 h 2743037"/>
                <a:gd name="connsiteX21" fmla="*/ 725244 w 1508231"/>
                <a:gd name="connsiteY21" fmla="*/ 411599 h 2743037"/>
                <a:gd name="connsiteX22" fmla="*/ 1508231 w 1508231"/>
                <a:gd name="connsiteY22" fmla="*/ 0 h 2743037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82776 w 1508231"/>
                <a:gd name="connsiteY8" fmla="*/ 2549598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  <a:gd name="connsiteX0" fmla="*/ 1508231 w 1508231"/>
                <a:gd name="connsiteY0" fmla="*/ 0 h 2739453"/>
                <a:gd name="connsiteX1" fmla="*/ 1505923 w 1508231"/>
                <a:gd name="connsiteY1" fmla="*/ 93863 h 2739453"/>
                <a:gd name="connsiteX2" fmla="*/ 915423 w 1508231"/>
                <a:gd name="connsiteY2" fmla="*/ 365789 h 2739453"/>
                <a:gd name="connsiteX3" fmla="*/ 855904 w 1508231"/>
                <a:gd name="connsiteY3" fmla="*/ 438164 h 2739453"/>
                <a:gd name="connsiteX4" fmla="*/ 675391 w 1508231"/>
                <a:gd name="connsiteY4" fmla="*/ 540195 h 2739453"/>
                <a:gd name="connsiteX5" fmla="*/ 229337 w 1508231"/>
                <a:gd name="connsiteY5" fmla="*/ 957202 h 2739453"/>
                <a:gd name="connsiteX6" fmla="*/ 57887 w 1508231"/>
                <a:gd name="connsiteY6" fmla="*/ 1843027 h 2739453"/>
                <a:gd name="connsiteX7" fmla="*/ 238237 w 1508231"/>
                <a:gd name="connsiteY7" fmla="*/ 2554314 h 2739453"/>
                <a:gd name="connsiteX8" fmla="*/ 546769 w 1508231"/>
                <a:gd name="connsiteY8" fmla="*/ 2513592 h 2739453"/>
                <a:gd name="connsiteX9" fmla="*/ 705012 w 1508231"/>
                <a:gd name="connsiteY9" fmla="*/ 2241979 h 2739453"/>
                <a:gd name="connsiteX10" fmla="*/ 800837 w 1508231"/>
                <a:gd name="connsiteY10" fmla="*/ 1723965 h 2739453"/>
                <a:gd name="connsiteX11" fmla="*/ 964626 w 1508231"/>
                <a:gd name="connsiteY11" fmla="*/ 1569129 h 2739453"/>
                <a:gd name="connsiteX12" fmla="*/ 1505535 w 1508231"/>
                <a:gd name="connsiteY12" fmla="*/ 1338998 h 2739453"/>
                <a:gd name="connsiteX13" fmla="*/ 1491521 w 1508231"/>
                <a:gd name="connsiteY13" fmla="*/ 1469312 h 2739453"/>
                <a:gd name="connsiteX14" fmla="*/ 1060164 w 1508231"/>
                <a:gd name="connsiteY14" fmla="*/ 1632321 h 2739453"/>
                <a:gd name="connsiteX15" fmla="*/ 905663 w 1508231"/>
                <a:gd name="connsiteY15" fmla="*/ 1865794 h 2739453"/>
                <a:gd name="connsiteX16" fmla="*/ 796074 w 1508231"/>
                <a:gd name="connsiteY16" fmla="*/ 2382760 h 2739453"/>
                <a:gd name="connsiteX17" fmla="*/ 112317 w 1508231"/>
                <a:gd name="connsiteY17" fmla="*/ 2710850 h 2739453"/>
                <a:gd name="connsiteX18" fmla="*/ 737 w 1508231"/>
                <a:gd name="connsiteY18" fmla="*/ 1638240 h 2739453"/>
                <a:gd name="connsiteX19" fmla="*/ 105410 w 1508231"/>
                <a:gd name="connsiteY19" fmla="*/ 960446 h 2739453"/>
                <a:gd name="connsiteX20" fmla="*/ 577000 w 1508231"/>
                <a:gd name="connsiteY20" fmla="*/ 533340 h 2739453"/>
                <a:gd name="connsiteX21" fmla="*/ 725244 w 1508231"/>
                <a:gd name="connsiteY21" fmla="*/ 411599 h 2739453"/>
                <a:gd name="connsiteX22" fmla="*/ 1508231 w 1508231"/>
                <a:gd name="connsiteY22" fmla="*/ 0 h 273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231" h="2739453">
                  <a:moveTo>
                    <a:pt x="1508231" y="0"/>
                  </a:moveTo>
                  <a:cubicBezTo>
                    <a:pt x="1507462" y="31288"/>
                    <a:pt x="1506692" y="62575"/>
                    <a:pt x="1505923" y="93863"/>
                  </a:cubicBezTo>
                  <a:lnTo>
                    <a:pt x="915423" y="365789"/>
                  </a:lnTo>
                  <a:lnTo>
                    <a:pt x="855904" y="438164"/>
                  </a:lnTo>
                  <a:cubicBezTo>
                    <a:pt x="811206" y="489634"/>
                    <a:pt x="713293" y="501500"/>
                    <a:pt x="675391" y="540195"/>
                  </a:cubicBezTo>
                  <a:cubicBezTo>
                    <a:pt x="523785" y="694976"/>
                    <a:pt x="332254" y="740063"/>
                    <a:pt x="229337" y="957202"/>
                  </a:cubicBezTo>
                  <a:cubicBezTo>
                    <a:pt x="126420" y="1174341"/>
                    <a:pt x="56404" y="1576842"/>
                    <a:pt x="57887" y="1843027"/>
                  </a:cubicBezTo>
                  <a:cubicBezTo>
                    <a:pt x="59370" y="2109212"/>
                    <a:pt x="156757" y="2442553"/>
                    <a:pt x="238237" y="2554314"/>
                  </a:cubicBezTo>
                  <a:cubicBezTo>
                    <a:pt x="319717" y="2666075"/>
                    <a:pt x="468973" y="2565648"/>
                    <a:pt x="546769" y="2513592"/>
                  </a:cubicBezTo>
                  <a:cubicBezTo>
                    <a:pt x="624565" y="2461536"/>
                    <a:pt x="662667" y="2373584"/>
                    <a:pt x="705012" y="2241979"/>
                  </a:cubicBezTo>
                  <a:cubicBezTo>
                    <a:pt x="747357" y="2110375"/>
                    <a:pt x="757568" y="1836107"/>
                    <a:pt x="800837" y="1723965"/>
                  </a:cubicBezTo>
                  <a:cubicBezTo>
                    <a:pt x="844106" y="1611823"/>
                    <a:pt x="912233" y="1682044"/>
                    <a:pt x="964626" y="1569129"/>
                  </a:cubicBezTo>
                  <a:lnTo>
                    <a:pt x="1505535" y="1338998"/>
                  </a:lnTo>
                  <a:lnTo>
                    <a:pt x="1491521" y="1469312"/>
                  </a:lnTo>
                  <a:lnTo>
                    <a:pt x="1060164" y="1632321"/>
                  </a:lnTo>
                  <a:cubicBezTo>
                    <a:pt x="1024954" y="1715851"/>
                    <a:pt x="949678" y="1740721"/>
                    <a:pt x="905663" y="1865794"/>
                  </a:cubicBezTo>
                  <a:cubicBezTo>
                    <a:pt x="861648" y="1990867"/>
                    <a:pt x="928298" y="2241917"/>
                    <a:pt x="796074" y="2382760"/>
                  </a:cubicBezTo>
                  <a:cubicBezTo>
                    <a:pt x="663850" y="2523603"/>
                    <a:pt x="244873" y="2834936"/>
                    <a:pt x="112317" y="2710850"/>
                  </a:cubicBezTo>
                  <a:cubicBezTo>
                    <a:pt x="-20239" y="2586764"/>
                    <a:pt x="1888" y="1929974"/>
                    <a:pt x="737" y="1638240"/>
                  </a:cubicBezTo>
                  <a:cubicBezTo>
                    <a:pt x="-414" y="1346506"/>
                    <a:pt x="9366" y="1144596"/>
                    <a:pt x="105410" y="960446"/>
                  </a:cubicBezTo>
                  <a:cubicBezTo>
                    <a:pt x="201454" y="776296"/>
                    <a:pt x="488894" y="668278"/>
                    <a:pt x="577000" y="533340"/>
                  </a:cubicBezTo>
                  <a:cubicBezTo>
                    <a:pt x="599027" y="499606"/>
                    <a:pt x="707893" y="457339"/>
                    <a:pt x="725244" y="411599"/>
                  </a:cubicBezTo>
                  <a:cubicBezTo>
                    <a:pt x="731772" y="392690"/>
                    <a:pt x="1501703" y="18909"/>
                    <a:pt x="1508231" y="0"/>
                  </a:cubicBezTo>
                  <a:close/>
                </a:path>
              </a:pathLst>
            </a:custGeom>
            <a:solidFill>
              <a:schemeClr val="tx1"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83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9732" y="171213"/>
            <a:ext cx="11454242" cy="6260768"/>
            <a:chOff x="375230" y="261954"/>
            <a:chExt cx="11454242" cy="62607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FB9B30-8AD4-4034-AD4C-20CF9AE99C74}"/>
                </a:ext>
              </a:extLst>
            </p:cNvPr>
            <p:cNvSpPr/>
            <p:nvPr/>
          </p:nvSpPr>
          <p:spPr>
            <a:xfrm>
              <a:off x="375230" y="331813"/>
              <a:ext cx="11441540" cy="619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762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F03037-AD29-485F-8B4D-DDACA52BDA66}"/>
                </a:ext>
              </a:extLst>
            </p:cNvPr>
            <p:cNvGrpSpPr/>
            <p:nvPr/>
          </p:nvGrpSpPr>
          <p:grpSpPr>
            <a:xfrm>
              <a:off x="9826557" y="319114"/>
              <a:ext cx="2002915" cy="6118455"/>
              <a:chOff x="9813857" y="319114"/>
              <a:chExt cx="2002915" cy="611845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914B5-39B2-490C-AD76-44758B753006}"/>
                  </a:ext>
                </a:extLst>
              </p:cNvPr>
              <p:cNvSpPr/>
              <p:nvPr/>
            </p:nvSpPr>
            <p:spPr>
              <a:xfrm>
                <a:off x="10355814" y="332005"/>
                <a:ext cx="1448929" cy="4700109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99353" h="2592982">
                    <a:moveTo>
                      <a:pt x="0" y="0"/>
                    </a:moveTo>
                    <a:lnTo>
                      <a:pt x="75415" y="0"/>
                    </a:lnTo>
                    <a:lnTo>
                      <a:pt x="83093" y="51100"/>
                    </a:lnTo>
                    <a:cubicBezTo>
                      <a:pt x="91593" y="100974"/>
                      <a:pt x="101382" y="148599"/>
                      <a:pt x="113553" y="188816"/>
                    </a:cubicBezTo>
                    <a:cubicBezTo>
                      <a:pt x="162236" y="349683"/>
                      <a:pt x="259603" y="485149"/>
                      <a:pt x="304053" y="646016"/>
                    </a:cubicBezTo>
                    <a:cubicBezTo>
                      <a:pt x="348503" y="806883"/>
                      <a:pt x="320986" y="902133"/>
                      <a:pt x="380253" y="1154016"/>
                    </a:cubicBezTo>
                    <a:cubicBezTo>
                      <a:pt x="439520" y="1405899"/>
                      <a:pt x="581336" y="1928716"/>
                      <a:pt x="659653" y="2157316"/>
                    </a:cubicBezTo>
                    <a:cubicBezTo>
                      <a:pt x="698811" y="2271616"/>
                      <a:pt x="732149" y="2322945"/>
                      <a:pt x="762841" y="2366072"/>
                    </a:cubicBezTo>
                    <a:lnTo>
                      <a:pt x="799353" y="2419781"/>
                    </a:lnTo>
                    <a:lnTo>
                      <a:pt x="799353" y="2592982"/>
                    </a:lnTo>
                    <a:lnTo>
                      <a:pt x="786913" y="2571889"/>
                    </a:lnTo>
                    <a:cubicBezTo>
                      <a:pt x="727155" y="2486260"/>
                      <a:pt x="660712" y="2486722"/>
                      <a:pt x="608853" y="2347816"/>
                    </a:cubicBezTo>
                    <a:cubicBezTo>
                      <a:pt x="549586" y="2189066"/>
                      <a:pt x="505136" y="1894849"/>
                      <a:pt x="456453" y="1662016"/>
                    </a:cubicBezTo>
                    <a:cubicBezTo>
                      <a:pt x="407770" y="1429183"/>
                      <a:pt x="354853" y="1105333"/>
                      <a:pt x="316753" y="950816"/>
                    </a:cubicBezTo>
                    <a:cubicBezTo>
                      <a:pt x="278653" y="796299"/>
                      <a:pt x="259603" y="842866"/>
                      <a:pt x="227853" y="734916"/>
                    </a:cubicBezTo>
                    <a:cubicBezTo>
                      <a:pt x="196103" y="626966"/>
                      <a:pt x="166470" y="430116"/>
                      <a:pt x="126253" y="303116"/>
                    </a:cubicBezTo>
                    <a:cubicBezTo>
                      <a:pt x="96090" y="207866"/>
                      <a:pt x="57593" y="118569"/>
                      <a:pt x="21478" y="432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118A8E3-B57F-4DC6-9F45-3D3905221EE3}"/>
                  </a:ext>
                </a:extLst>
              </p:cNvPr>
              <p:cNvSpPr/>
              <p:nvPr/>
            </p:nvSpPr>
            <p:spPr>
              <a:xfrm>
                <a:off x="10899860" y="335277"/>
                <a:ext cx="904882" cy="3181021"/>
              </a:xfrm>
              <a:custGeom>
                <a:avLst/>
                <a:gdLst>
                  <a:gd name="connsiteX0" fmla="*/ 0 w 904882"/>
                  <a:gd name="connsiteY0" fmla="*/ 0 h 3181021"/>
                  <a:gd name="connsiteX1" fmla="*/ 128311 w 904882"/>
                  <a:gd name="connsiteY1" fmla="*/ 0 h 3181021"/>
                  <a:gd name="connsiteX2" fmla="*/ 162493 w 904882"/>
                  <a:gd name="connsiteY2" fmla="*/ 108721 h 3181021"/>
                  <a:gd name="connsiteX3" fmla="*/ 270401 w 904882"/>
                  <a:gd name="connsiteY3" fmla="*/ 452228 h 3181021"/>
                  <a:gd name="connsiteX4" fmla="*/ 512115 w 904882"/>
                  <a:gd name="connsiteY4" fmla="*/ 1280961 h 3181021"/>
                  <a:gd name="connsiteX5" fmla="*/ 753829 w 904882"/>
                  <a:gd name="connsiteY5" fmla="*/ 2201775 h 3181021"/>
                  <a:gd name="connsiteX6" fmla="*/ 865604 w 904882"/>
                  <a:gd name="connsiteY6" fmla="*/ 2656787 h 3181021"/>
                  <a:gd name="connsiteX7" fmla="*/ 904882 w 904882"/>
                  <a:gd name="connsiteY7" fmla="*/ 2820606 h 3181021"/>
                  <a:gd name="connsiteX8" fmla="*/ 904882 w 904882"/>
                  <a:gd name="connsiteY8" fmla="*/ 3181021 h 3181021"/>
                  <a:gd name="connsiteX9" fmla="*/ 891951 w 904882"/>
                  <a:gd name="connsiteY9" fmla="*/ 3122590 h 3181021"/>
                  <a:gd name="connsiteX10" fmla="*/ 638727 w 904882"/>
                  <a:gd name="connsiteY10" fmla="*/ 1833449 h 3181021"/>
                  <a:gd name="connsiteX11" fmla="*/ 477585 w 904882"/>
                  <a:gd name="connsiteY11" fmla="*/ 1442103 h 3181021"/>
                  <a:gd name="connsiteX12" fmla="*/ 293422 w 904882"/>
                  <a:gd name="connsiteY12" fmla="*/ 659411 h 3181021"/>
                  <a:gd name="connsiteX13" fmla="*/ 40198 w 904882"/>
                  <a:gd name="connsiteY13" fmla="*/ 60881 h 318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4882" h="3181021">
                    <a:moveTo>
                      <a:pt x="0" y="0"/>
                    </a:moveTo>
                    <a:lnTo>
                      <a:pt x="128311" y="0"/>
                    </a:lnTo>
                    <a:lnTo>
                      <a:pt x="162493" y="108721"/>
                    </a:lnTo>
                    <a:cubicBezTo>
                      <a:pt x="203978" y="241208"/>
                      <a:pt x="241626" y="362065"/>
                      <a:pt x="270401" y="452228"/>
                    </a:cubicBezTo>
                    <a:cubicBezTo>
                      <a:pt x="385503" y="812881"/>
                      <a:pt x="431544" y="989369"/>
                      <a:pt x="512115" y="1280961"/>
                    </a:cubicBezTo>
                    <a:cubicBezTo>
                      <a:pt x="592687" y="1572553"/>
                      <a:pt x="629135" y="1718348"/>
                      <a:pt x="753829" y="2201775"/>
                    </a:cubicBezTo>
                    <a:cubicBezTo>
                      <a:pt x="785003" y="2322632"/>
                      <a:pt x="823370" y="2480897"/>
                      <a:pt x="865604" y="2656787"/>
                    </a:cubicBezTo>
                    <a:lnTo>
                      <a:pt x="904882" y="2820606"/>
                    </a:lnTo>
                    <a:lnTo>
                      <a:pt x="904882" y="3181021"/>
                    </a:lnTo>
                    <a:lnTo>
                      <a:pt x="891951" y="3122590"/>
                    </a:lnTo>
                    <a:cubicBezTo>
                      <a:pt x="788360" y="2658345"/>
                      <a:pt x="707788" y="2113531"/>
                      <a:pt x="638727" y="1833449"/>
                    </a:cubicBezTo>
                    <a:cubicBezTo>
                      <a:pt x="569666" y="1553368"/>
                      <a:pt x="535136" y="1637776"/>
                      <a:pt x="477585" y="1442103"/>
                    </a:cubicBezTo>
                    <a:cubicBezTo>
                      <a:pt x="420034" y="1246430"/>
                      <a:pt x="366320" y="889615"/>
                      <a:pt x="293422" y="659411"/>
                    </a:cubicBezTo>
                    <a:cubicBezTo>
                      <a:pt x="220523" y="429207"/>
                      <a:pt x="120769" y="218187"/>
                      <a:pt x="40198" y="60881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FF0A90C-B84F-4505-A7E6-95716721B976}"/>
                  </a:ext>
                </a:extLst>
              </p:cNvPr>
              <p:cNvSpPr/>
              <p:nvPr/>
            </p:nvSpPr>
            <p:spPr>
              <a:xfrm>
                <a:off x="9813857" y="323374"/>
                <a:ext cx="1990886" cy="6114195"/>
              </a:xfrm>
              <a:custGeom>
                <a:avLst/>
                <a:gdLst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304053 w 799353"/>
                  <a:gd name="connsiteY4" fmla="*/ 646016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0 w 799353"/>
                  <a:gd name="connsiteY0" fmla="*/ 0 h 2592982"/>
                  <a:gd name="connsiteX1" fmla="*/ 75415 w 799353"/>
                  <a:gd name="connsiteY1" fmla="*/ 0 h 2592982"/>
                  <a:gd name="connsiteX2" fmla="*/ 83093 w 799353"/>
                  <a:gd name="connsiteY2" fmla="*/ 51100 h 2592982"/>
                  <a:gd name="connsiteX3" fmla="*/ 113553 w 799353"/>
                  <a:gd name="connsiteY3" fmla="*/ 188816 h 2592982"/>
                  <a:gd name="connsiteX4" fmla="*/ 256958 w 799353"/>
                  <a:gd name="connsiteY4" fmla="*/ 704675 h 2592982"/>
                  <a:gd name="connsiteX5" fmla="*/ 380253 w 799353"/>
                  <a:gd name="connsiteY5" fmla="*/ 1154016 h 2592982"/>
                  <a:gd name="connsiteX6" fmla="*/ 659653 w 799353"/>
                  <a:gd name="connsiteY6" fmla="*/ 2157316 h 2592982"/>
                  <a:gd name="connsiteX7" fmla="*/ 762841 w 799353"/>
                  <a:gd name="connsiteY7" fmla="*/ 2366072 h 2592982"/>
                  <a:gd name="connsiteX8" fmla="*/ 799353 w 799353"/>
                  <a:gd name="connsiteY8" fmla="*/ 2419781 h 2592982"/>
                  <a:gd name="connsiteX9" fmla="*/ 799353 w 799353"/>
                  <a:gd name="connsiteY9" fmla="*/ 2592982 h 2592982"/>
                  <a:gd name="connsiteX10" fmla="*/ 786913 w 799353"/>
                  <a:gd name="connsiteY10" fmla="*/ 2571889 h 2592982"/>
                  <a:gd name="connsiteX11" fmla="*/ 608853 w 799353"/>
                  <a:gd name="connsiteY11" fmla="*/ 2347816 h 2592982"/>
                  <a:gd name="connsiteX12" fmla="*/ 456453 w 799353"/>
                  <a:gd name="connsiteY12" fmla="*/ 1662016 h 2592982"/>
                  <a:gd name="connsiteX13" fmla="*/ 316753 w 799353"/>
                  <a:gd name="connsiteY13" fmla="*/ 950816 h 2592982"/>
                  <a:gd name="connsiteX14" fmla="*/ 227853 w 799353"/>
                  <a:gd name="connsiteY14" fmla="*/ 734916 h 2592982"/>
                  <a:gd name="connsiteX15" fmla="*/ 126253 w 799353"/>
                  <a:gd name="connsiteY15" fmla="*/ 303116 h 2592982"/>
                  <a:gd name="connsiteX16" fmla="*/ 21478 w 799353"/>
                  <a:gd name="connsiteY16" fmla="*/ 43262 h 2592982"/>
                  <a:gd name="connsiteX17" fmla="*/ 0 w 799353"/>
                  <a:gd name="connsiteY17" fmla="*/ 0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06375 w 777875"/>
                  <a:gd name="connsiteY14" fmla="*/ 734916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5434 w 777875"/>
                  <a:gd name="connsiteY0" fmla="*/ 3667 h 2592982"/>
                  <a:gd name="connsiteX1" fmla="*/ 53937 w 777875"/>
                  <a:gd name="connsiteY1" fmla="*/ 0 h 2592982"/>
                  <a:gd name="connsiteX2" fmla="*/ 61615 w 777875"/>
                  <a:gd name="connsiteY2" fmla="*/ 51100 h 2592982"/>
                  <a:gd name="connsiteX3" fmla="*/ 92075 w 777875"/>
                  <a:gd name="connsiteY3" fmla="*/ 188816 h 2592982"/>
                  <a:gd name="connsiteX4" fmla="*/ 235480 w 777875"/>
                  <a:gd name="connsiteY4" fmla="*/ 704675 h 2592982"/>
                  <a:gd name="connsiteX5" fmla="*/ 358775 w 777875"/>
                  <a:gd name="connsiteY5" fmla="*/ 1154016 h 2592982"/>
                  <a:gd name="connsiteX6" fmla="*/ 638175 w 777875"/>
                  <a:gd name="connsiteY6" fmla="*/ 2157316 h 2592982"/>
                  <a:gd name="connsiteX7" fmla="*/ 741363 w 777875"/>
                  <a:gd name="connsiteY7" fmla="*/ 2366072 h 2592982"/>
                  <a:gd name="connsiteX8" fmla="*/ 777875 w 777875"/>
                  <a:gd name="connsiteY8" fmla="*/ 2419781 h 2592982"/>
                  <a:gd name="connsiteX9" fmla="*/ 777875 w 777875"/>
                  <a:gd name="connsiteY9" fmla="*/ 2592982 h 2592982"/>
                  <a:gd name="connsiteX10" fmla="*/ 765435 w 777875"/>
                  <a:gd name="connsiteY10" fmla="*/ 2571889 h 2592982"/>
                  <a:gd name="connsiteX11" fmla="*/ 587375 w 777875"/>
                  <a:gd name="connsiteY11" fmla="*/ 2347816 h 2592982"/>
                  <a:gd name="connsiteX12" fmla="*/ 434975 w 777875"/>
                  <a:gd name="connsiteY12" fmla="*/ 1662016 h 2592982"/>
                  <a:gd name="connsiteX13" fmla="*/ 295275 w 777875"/>
                  <a:gd name="connsiteY13" fmla="*/ 950816 h 2592982"/>
                  <a:gd name="connsiteX14" fmla="*/ 216466 w 777875"/>
                  <a:gd name="connsiteY14" fmla="*/ 714751 h 2592982"/>
                  <a:gd name="connsiteX15" fmla="*/ 104775 w 777875"/>
                  <a:gd name="connsiteY15" fmla="*/ 303116 h 2592982"/>
                  <a:gd name="connsiteX16" fmla="*/ 0 w 777875"/>
                  <a:gd name="connsiteY16" fmla="*/ 43262 h 2592982"/>
                  <a:gd name="connsiteX17" fmla="*/ 5434 w 777875"/>
                  <a:gd name="connsiteY17" fmla="*/ 3667 h 2592982"/>
                  <a:gd name="connsiteX0" fmla="*/ 0 w 772441"/>
                  <a:gd name="connsiteY0" fmla="*/ 3667 h 2592982"/>
                  <a:gd name="connsiteX1" fmla="*/ 48503 w 772441"/>
                  <a:gd name="connsiteY1" fmla="*/ 0 h 2592982"/>
                  <a:gd name="connsiteX2" fmla="*/ 56181 w 772441"/>
                  <a:gd name="connsiteY2" fmla="*/ 51100 h 2592982"/>
                  <a:gd name="connsiteX3" fmla="*/ 86641 w 772441"/>
                  <a:gd name="connsiteY3" fmla="*/ 188816 h 2592982"/>
                  <a:gd name="connsiteX4" fmla="*/ 230046 w 772441"/>
                  <a:gd name="connsiteY4" fmla="*/ 704675 h 2592982"/>
                  <a:gd name="connsiteX5" fmla="*/ 353341 w 772441"/>
                  <a:gd name="connsiteY5" fmla="*/ 1154016 h 2592982"/>
                  <a:gd name="connsiteX6" fmla="*/ 632741 w 772441"/>
                  <a:gd name="connsiteY6" fmla="*/ 2157316 h 2592982"/>
                  <a:gd name="connsiteX7" fmla="*/ 735929 w 772441"/>
                  <a:gd name="connsiteY7" fmla="*/ 2366072 h 2592982"/>
                  <a:gd name="connsiteX8" fmla="*/ 772441 w 772441"/>
                  <a:gd name="connsiteY8" fmla="*/ 2419781 h 2592982"/>
                  <a:gd name="connsiteX9" fmla="*/ 772441 w 772441"/>
                  <a:gd name="connsiteY9" fmla="*/ 2592982 h 2592982"/>
                  <a:gd name="connsiteX10" fmla="*/ 760001 w 772441"/>
                  <a:gd name="connsiteY10" fmla="*/ 2571889 h 2592982"/>
                  <a:gd name="connsiteX11" fmla="*/ 581941 w 772441"/>
                  <a:gd name="connsiteY11" fmla="*/ 2347816 h 2592982"/>
                  <a:gd name="connsiteX12" fmla="*/ 429541 w 772441"/>
                  <a:gd name="connsiteY12" fmla="*/ 1662016 h 2592982"/>
                  <a:gd name="connsiteX13" fmla="*/ 289841 w 772441"/>
                  <a:gd name="connsiteY13" fmla="*/ 950816 h 2592982"/>
                  <a:gd name="connsiteX14" fmla="*/ 211032 w 772441"/>
                  <a:gd name="connsiteY14" fmla="*/ 714751 h 2592982"/>
                  <a:gd name="connsiteX15" fmla="*/ 99341 w 772441"/>
                  <a:gd name="connsiteY15" fmla="*/ 303116 h 2592982"/>
                  <a:gd name="connsiteX16" fmla="*/ 28206 w 772441"/>
                  <a:gd name="connsiteY16" fmla="*/ 48761 h 2592982"/>
                  <a:gd name="connsiteX17" fmla="*/ 0 w 772441"/>
                  <a:gd name="connsiteY17" fmla="*/ 3667 h 2592982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32905 w 775805"/>
                  <a:gd name="connsiteY12" fmla="*/ 1665681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585305 w 775805"/>
                  <a:gd name="connsiteY11" fmla="*/ 2351481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739293 w 775805"/>
                  <a:gd name="connsiteY7" fmla="*/ 2369737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  <a:gd name="connsiteX0" fmla="*/ 0 w 775805"/>
                  <a:gd name="connsiteY0" fmla="*/ 0 h 2596647"/>
                  <a:gd name="connsiteX1" fmla="*/ 51867 w 775805"/>
                  <a:gd name="connsiteY1" fmla="*/ 3665 h 2596647"/>
                  <a:gd name="connsiteX2" fmla="*/ 59545 w 775805"/>
                  <a:gd name="connsiteY2" fmla="*/ 54765 h 2596647"/>
                  <a:gd name="connsiteX3" fmla="*/ 90005 w 775805"/>
                  <a:gd name="connsiteY3" fmla="*/ 192481 h 2596647"/>
                  <a:gd name="connsiteX4" fmla="*/ 233410 w 775805"/>
                  <a:gd name="connsiteY4" fmla="*/ 708340 h 2596647"/>
                  <a:gd name="connsiteX5" fmla="*/ 356705 w 775805"/>
                  <a:gd name="connsiteY5" fmla="*/ 1157681 h 2596647"/>
                  <a:gd name="connsiteX6" fmla="*/ 636105 w 775805"/>
                  <a:gd name="connsiteY6" fmla="*/ 2160981 h 2596647"/>
                  <a:gd name="connsiteX7" fmla="*/ 692198 w 775805"/>
                  <a:gd name="connsiteY7" fmla="*/ 2309244 h 2596647"/>
                  <a:gd name="connsiteX8" fmla="*/ 775805 w 775805"/>
                  <a:gd name="connsiteY8" fmla="*/ 2423446 h 2596647"/>
                  <a:gd name="connsiteX9" fmla="*/ 775805 w 775805"/>
                  <a:gd name="connsiteY9" fmla="*/ 2596647 h 2596647"/>
                  <a:gd name="connsiteX10" fmla="*/ 763365 w 775805"/>
                  <a:gd name="connsiteY10" fmla="*/ 2575554 h 2596647"/>
                  <a:gd name="connsiteX11" fmla="*/ 637445 w 775805"/>
                  <a:gd name="connsiteY11" fmla="*/ 2323984 h 2596647"/>
                  <a:gd name="connsiteX12" fmla="*/ 471591 w 775805"/>
                  <a:gd name="connsiteY12" fmla="*/ 1673014 h 2596647"/>
                  <a:gd name="connsiteX13" fmla="*/ 293205 w 775805"/>
                  <a:gd name="connsiteY13" fmla="*/ 954481 h 2596647"/>
                  <a:gd name="connsiteX14" fmla="*/ 214396 w 775805"/>
                  <a:gd name="connsiteY14" fmla="*/ 718416 h 2596647"/>
                  <a:gd name="connsiteX15" fmla="*/ 102705 w 775805"/>
                  <a:gd name="connsiteY15" fmla="*/ 306781 h 2596647"/>
                  <a:gd name="connsiteX16" fmla="*/ 31570 w 775805"/>
                  <a:gd name="connsiteY16" fmla="*/ 52426 h 2596647"/>
                  <a:gd name="connsiteX17" fmla="*/ 0 w 775805"/>
                  <a:gd name="connsiteY17" fmla="*/ 0 h 259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5805" h="2596647">
                    <a:moveTo>
                      <a:pt x="0" y="0"/>
                    </a:moveTo>
                    <a:lnTo>
                      <a:pt x="51867" y="3665"/>
                    </a:lnTo>
                    <a:lnTo>
                      <a:pt x="59545" y="54765"/>
                    </a:lnTo>
                    <a:cubicBezTo>
                      <a:pt x="68045" y="104639"/>
                      <a:pt x="61028" y="83552"/>
                      <a:pt x="90005" y="192481"/>
                    </a:cubicBezTo>
                    <a:cubicBezTo>
                      <a:pt x="118982" y="301410"/>
                      <a:pt x="188960" y="547473"/>
                      <a:pt x="233410" y="708340"/>
                    </a:cubicBezTo>
                    <a:cubicBezTo>
                      <a:pt x="277860" y="869207"/>
                      <a:pt x="289589" y="915574"/>
                      <a:pt x="356705" y="1157681"/>
                    </a:cubicBezTo>
                    <a:cubicBezTo>
                      <a:pt x="423821" y="1399788"/>
                      <a:pt x="560006" y="1969054"/>
                      <a:pt x="636105" y="2160981"/>
                    </a:cubicBezTo>
                    <a:cubicBezTo>
                      <a:pt x="709787" y="2346813"/>
                      <a:pt x="661506" y="2266117"/>
                      <a:pt x="692198" y="2309244"/>
                    </a:cubicBezTo>
                    <a:lnTo>
                      <a:pt x="775805" y="2423446"/>
                    </a:lnTo>
                    <a:lnTo>
                      <a:pt x="775805" y="2596647"/>
                    </a:lnTo>
                    <a:lnTo>
                      <a:pt x="763365" y="2575554"/>
                    </a:lnTo>
                    <a:cubicBezTo>
                      <a:pt x="703607" y="2489925"/>
                      <a:pt x="686074" y="2474407"/>
                      <a:pt x="637445" y="2323984"/>
                    </a:cubicBezTo>
                    <a:cubicBezTo>
                      <a:pt x="588816" y="2173561"/>
                      <a:pt x="528964" y="1901264"/>
                      <a:pt x="471591" y="1673014"/>
                    </a:cubicBezTo>
                    <a:cubicBezTo>
                      <a:pt x="414218" y="1444764"/>
                      <a:pt x="336071" y="1113581"/>
                      <a:pt x="293205" y="954481"/>
                    </a:cubicBezTo>
                    <a:cubicBezTo>
                      <a:pt x="250339" y="795381"/>
                      <a:pt x="246146" y="826366"/>
                      <a:pt x="214396" y="718416"/>
                    </a:cubicBezTo>
                    <a:cubicBezTo>
                      <a:pt x="182646" y="610466"/>
                      <a:pt x="142922" y="433781"/>
                      <a:pt x="102705" y="306781"/>
                    </a:cubicBezTo>
                    <a:cubicBezTo>
                      <a:pt x="72542" y="211531"/>
                      <a:pt x="67685" y="127733"/>
                      <a:pt x="31570" y="524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841D092-F125-4FD6-80AB-4C7864220ED7}"/>
                  </a:ext>
                </a:extLst>
              </p:cNvPr>
              <p:cNvSpPr/>
              <p:nvPr/>
            </p:nvSpPr>
            <p:spPr>
              <a:xfrm>
                <a:off x="11324052" y="321244"/>
                <a:ext cx="480690" cy="1683102"/>
              </a:xfrm>
              <a:custGeom>
                <a:avLst/>
                <a:gdLst>
                  <a:gd name="connsiteX0" fmla="*/ 0 w 265190"/>
                  <a:gd name="connsiteY0" fmla="*/ 0 h 928543"/>
                  <a:gd name="connsiteX1" fmla="*/ 36399 w 265190"/>
                  <a:gd name="connsiteY1" fmla="*/ 0 h 928543"/>
                  <a:gd name="connsiteX2" fmla="*/ 66468 w 265190"/>
                  <a:gd name="connsiteY2" fmla="*/ 97519 h 928543"/>
                  <a:gd name="connsiteX3" fmla="*/ 153295 w 265190"/>
                  <a:gd name="connsiteY3" fmla="*/ 378851 h 928543"/>
                  <a:gd name="connsiteX4" fmla="*/ 227958 w 265190"/>
                  <a:gd name="connsiteY4" fmla="*/ 691442 h 928543"/>
                  <a:gd name="connsiteX5" fmla="*/ 263092 w 265190"/>
                  <a:gd name="connsiteY5" fmla="*/ 853459 h 928543"/>
                  <a:gd name="connsiteX6" fmla="*/ 265190 w 265190"/>
                  <a:gd name="connsiteY6" fmla="*/ 863409 h 928543"/>
                  <a:gd name="connsiteX7" fmla="*/ 265190 w 265190"/>
                  <a:gd name="connsiteY7" fmla="*/ 928543 h 928543"/>
                  <a:gd name="connsiteX8" fmla="*/ 231254 w 265190"/>
                  <a:gd name="connsiteY8" fmla="*/ 765942 h 928543"/>
                  <a:gd name="connsiteX9" fmla="*/ 189508 w 265190"/>
                  <a:gd name="connsiteY9" fmla="*/ 566405 h 928543"/>
                  <a:gd name="connsiteX10" fmla="*/ 145818 w 265190"/>
                  <a:gd name="connsiteY10" fmla="*/ 409742 h 928543"/>
                  <a:gd name="connsiteX11" fmla="*/ 74158 w 265190"/>
                  <a:gd name="connsiteY11" fmla="*/ 167852 h 928543"/>
                  <a:gd name="connsiteX12" fmla="*/ 37515 w 265190"/>
                  <a:gd name="connsiteY12" fmla="*/ 79477 h 9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190" h="928543">
                    <a:moveTo>
                      <a:pt x="0" y="0"/>
                    </a:moveTo>
                    <a:lnTo>
                      <a:pt x="36399" y="0"/>
                    </a:lnTo>
                    <a:lnTo>
                      <a:pt x="66468" y="97519"/>
                    </a:lnTo>
                    <a:cubicBezTo>
                      <a:pt x="94236" y="187226"/>
                      <a:pt x="126380" y="279864"/>
                      <a:pt x="153295" y="378851"/>
                    </a:cubicBezTo>
                    <a:cubicBezTo>
                      <a:pt x="180210" y="477839"/>
                      <a:pt x="188624" y="521776"/>
                      <a:pt x="227958" y="691442"/>
                    </a:cubicBezTo>
                    <a:cubicBezTo>
                      <a:pt x="237791" y="733859"/>
                      <a:pt x="249828" y="790363"/>
                      <a:pt x="263092" y="853459"/>
                    </a:cubicBezTo>
                    <a:lnTo>
                      <a:pt x="265190" y="863409"/>
                    </a:lnTo>
                    <a:lnTo>
                      <a:pt x="265190" y="928543"/>
                    </a:lnTo>
                    <a:lnTo>
                      <a:pt x="231254" y="765942"/>
                    </a:lnTo>
                    <a:cubicBezTo>
                      <a:pt x="215308" y="687524"/>
                      <a:pt x="200851" y="616326"/>
                      <a:pt x="189508" y="566405"/>
                    </a:cubicBezTo>
                    <a:cubicBezTo>
                      <a:pt x="166821" y="466563"/>
                      <a:pt x="165043" y="476168"/>
                      <a:pt x="145818" y="409742"/>
                    </a:cubicBezTo>
                    <a:cubicBezTo>
                      <a:pt x="126593" y="343317"/>
                      <a:pt x="102566" y="244413"/>
                      <a:pt x="74158" y="167852"/>
                    </a:cubicBezTo>
                    <a:cubicBezTo>
                      <a:pt x="63505" y="139142"/>
                      <a:pt x="50735" y="108891"/>
                      <a:pt x="37515" y="79477"/>
                    </a:cubicBezTo>
                    <a:close/>
                  </a:path>
                </a:pathLst>
              </a:cu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D24337A6-6EF0-4E1B-B147-6B1136510048}"/>
                  </a:ext>
                </a:extLst>
              </p:cNvPr>
              <p:cNvSpPr/>
              <p:nvPr/>
            </p:nvSpPr>
            <p:spPr>
              <a:xfrm>
                <a:off x="10158280" y="319114"/>
                <a:ext cx="1658492" cy="435972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966" h="2405195">
                    <a:moveTo>
                      <a:pt x="654357" y="0"/>
                    </a:moveTo>
                    <a:lnTo>
                      <a:pt x="914966" y="0"/>
                    </a:lnTo>
                    <a:lnTo>
                      <a:pt x="914966" y="10916"/>
                    </a:lnTo>
                    <a:lnTo>
                      <a:pt x="855447" y="83291"/>
                    </a:lnTo>
                    <a:cubicBezTo>
                      <a:pt x="810749" y="134761"/>
                      <a:pt x="766845" y="182634"/>
                      <a:pt x="728943" y="221329"/>
                    </a:cubicBezTo>
                    <a:cubicBezTo>
                      <a:pt x="577337" y="376110"/>
                      <a:pt x="340799" y="391192"/>
                      <a:pt x="228880" y="602329"/>
                    </a:cubicBezTo>
                    <a:cubicBezTo>
                      <a:pt x="116961" y="813466"/>
                      <a:pt x="39968" y="1216692"/>
                      <a:pt x="57430" y="1488154"/>
                    </a:cubicBezTo>
                    <a:cubicBezTo>
                      <a:pt x="74892" y="1759616"/>
                      <a:pt x="234436" y="2148554"/>
                      <a:pt x="333655" y="2231104"/>
                    </a:cubicBezTo>
                    <a:cubicBezTo>
                      <a:pt x="432874" y="2313654"/>
                      <a:pt x="578924" y="2030285"/>
                      <a:pt x="652743" y="1983454"/>
                    </a:cubicBezTo>
                    <a:cubicBezTo>
                      <a:pt x="726562" y="1936623"/>
                      <a:pt x="751962" y="2052510"/>
                      <a:pt x="776568" y="1950117"/>
                    </a:cubicBezTo>
                    <a:cubicBezTo>
                      <a:pt x="801174" y="1847724"/>
                      <a:pt x="774186" y="1510380"/>
                      <a:pt x="800380" y="1369092"/>
                    </a:cubicBezTo>
                    <a:cubicBezTo>
                      <a:pt x="823300" y="1245466"/>
                      <a:pt x="857766" y="1273160"/>
                      <a:pt x="910159" y="1160245"/>
                    </a:cubicBezTo>
                    <a:lnTo>
                      <a:pt x="914966" y="1148447"/>
                    </a:lnTo>
                    <a:lnTo>
                      <a:pt x="914966" y="1249462"/>
                    </a:lnTo>
                    <a:lnTo>
                      <a:pt x="906681" y="1268447"/>
                    </a:lnTo>
                    <a:cubicBezTo>
                      <a:pt x="871471" y="1351977"/>
                      <a:pt x="842052" y="1429020"/>
                      <a:pt x="824193" y="1492917"/>
                    </a:cubicBezTo>
                    <a:cubicBezTo>
                      <a:pt x="752756" y="1748504"/>
                      <a:pt x="894837" y="1908048"/>
                      <a:pt x="795618" y="2054892"/>
                    </a:cubicBezTo>
                    <a:cubicBezTo>
                      <a:pt x="696399" y="2201736"/>
                      <a:pt x="361436" y="2502567"/>
                      <a:pt x="228880" y="2373979"/>
                    </a:cubicBezTo>
                    <a:cubicBezTo>
                      <a:pt x="96324" y="2245392"/>
                      <a:pt x="-6070" y="1596104"/>
                      <a:pt x="280" y="1283367"/>
                    </a:cubicBezTo>
                    <a:cubicBezTo>
                      <a:pt x="6630" y="970630"/>
                      <a:pt x="170936" y="681704"/>
                      <a:pt x="266980" y="497554"/>
                    </a:cubicBezTo>
                    <a:cubicBezTo>
                      <a:pt x="363024" y="313404"/>
                      <a:pt x="488437" y="313405"/>
                      <a:pt x="576543" y="178467"/>
                    </a:cubicBezTo>
                    <a:cubicBezTo>
                      <a:pt x="598570" y="144733"/>
                      <a:pt x="617421" y="102466"/>
                      <a:pt x="634772" y="56726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0B24603-9383-47DF-82E4-DF93739C8E5D}"/>
                  </a:ext>
                </a:extLst>
              </p:cNvPr>
              <p:cNvSpPr/>
              <p:nvPr/>
            </p:nvSpPr>
            <p:spPr>
              <a:xfrm>
                <a:off x="10390328" y="651060"/>
                <a:ext cx="1417914" cy="3328155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56714" h="2715060">
                    <a:moveTo>
                      <a:pt x="1156714" y="0"/>
                    </a:moveTo>
                    <a:lnTo>
                      <a:pt x="1154407" y="201881"/>
                    </a:lnTo>
                    <a:lnTo>
                      <a:pt x="914966" y="320781"/>
                    </a:lnTo>
                    <a:lnTo>
                      <a:pt x="855447" y="393156"/>
                    </a:lnTo>
                    <a:cubicBezTo>
                      <a:pt x="810749" y="444626"/>
                      <a:pt x="766845" y="492499"/>
                      <a:pt x="728943" y="531194"/>
                    </a:cubicBezTo>
                    <a:cubicBezTo>
                      <a:pt x="577337" y="685975"/>
                      <a:pt x="340799" y="701057"/>
                      <a:pt x="228880" y="912194"/>
                    </a:cubicBezTo>
                    <a:cubicBezTo>
                      <a:pt x="116961" y="1123331"/>
                      <a:pt x="45445" y="1545336"/>
                      <a:pt x="57430" y="1798019"/>
                    </a:cubicBezTo>
                    <a:cubicBezTo>
                      <a:pt x="69415" y="2050702"/>
                      <a:pt x="213310" y="2310529"/>
                      <a:pt x="300791" y="2428291"/>
                    </a:cubicBezTo>
                    <a:cubicBezTo>
                      <a:pt x="388272" y="2546053"/>
                      <a:pt x="503023" y="2532641"/>
                      <a:pt x="582319" y="2504590"/>
                    </a:cubicBezTo>
                    <a:cubicBezTo>
                      <a:pt x="661615" y="2476539"/>
                      <a:pt x="740225" y="2397588"/>
                      <a:pt x="776568" y="2259982"/>
                    </a:cubicBezTo>
                    <a:cubicBezTo>
                      <a:pt x="812912" y="2122377"/>
                      <a:pt x="774186" y="1820245"/>
                      <a:pt x="800380" y="1678957"/>
                    </a:cubicBezTo>
                    <a:cubicBezTo>
                      <a:pt x="823300" y="1555331"/>
                      <a:pt x="857766" y="1583025"/>
                      <a:pt x="910159" y="1470110"/>
                    </a:cubicBezTo>
                    <a:lnTo>
                      <a:pt x="1145017" y="1293990"/>
                    </a:lnTo>
                    <a:lnTo>
                      <a:pt x="914966" y="1559327"/>
                    </a:lnTo>
                    <a:lnTo>
                      <a:pt x="906681" y="1578312"/>
                    </a:lnTo>
                    <a:cubicBezTo>
                      <a:pt x="871471" y="1661842"/>
                      <a:pt x="842052" y="1738885"/>
                      <a:pt x="824193" y="1802782"/>
                    </a:cubicBezTo>
                    <a:cubicBezTo>
                      <a:pt x="752756" y="2058369"/>
                      <a:pt x="894837" y="2217913"/>
                      <a:pt x="795618" y="2364757"/>
                    </a:cubicBezTo>
                    <a:cubicBezTo>
                      <a:pt x="696399" y="2511601"/>
                      <a:pt x="361436" y="2812432"/>
                      <a:pt x="228880" y="2683844"/>
                    </a:cubicBezTo>
                    <a:cubicBezTo>
                      <a:pt x="96324" y="2555257"/>
                      <a:pt x="-6070" y="1905969"/>
                      <a:pt x="280" y="1593232"/>
                    </a:cubicBezTo>
                    <a:cubicBezTo>
                      <a:pt x="6630" y="1280495"/>
                      <a:pt x="170936" y="991569"/>
                      <a:pt x="266980" y="807419"/>
                    </a:cubicBezTo>
                    <a:cubicBezTo>
                      <a:pt x="363024" y="623269"/>
                      <a:pt x="488437" y="623270"/>
                      <a:pt x="576543" y="488332"/>
                    </a:cubicBezTo>
                    <a:cubicBezTo>
                      <a:pt x="598570" y="454598"/>
                      <a:pt x="617421" y="412331"/>
                      <a:pt x="634772" y="366591"/>
                    </a:cubicBezTo>
                    <a:cubicBezTo>
                      <a:pt x="641300" y="347682"/>
                      <a:pt x="1150186" y="18909"/>
                      <a:pt x="1156714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CB1FDA7-1E6B-4309-9FAE-3A510CFECDBA}"/>
                  </a:ext>
                </a:extLst>
              </p:cNvPr>
              <p:cNvSpPr/>
              <p:nvPr/>
            </p:nvSpPr>
            <p:spPr>
              <a:xfrm>
                <a:off x="10685513" y="1158951"/>
                <a:ext cx="1123660" cy="2001711"/>
              </a:xfrm>
              <a:custGeom>
                <a:avLst/>
                <a:gdLst>
                  <a:gd name="connsiteX0" fmla="*/ 654357 w 914966"/>
                  <a:gd name="connsiteY0" fmla="*/ 0 h 2405195"/>
                  <a:gd name="connsiteX1" fmla="*/ 914966 w 914966"/>
                  <a:gd name="connsiteY1" fmla="*/ 0 h 2405195"/>
                  <a:gd name="connsiteX2" fmla="*/ 914966 w 914966"/>
                  <a:gd name="connsiteY2" fmla="*/ 10916 h 2405195"/>
                  <a:gd name="connsiteX3" fmla="*/ 855447 w 914966"/>
                  <a:gd name="connsiteY3" fmla="*/ 83291 h 2405195"/>
                  <a:gd name="connsiteX4" fmla="*/ 728943 w 914966"/>
                  <a:gd name="connsiteY4" fmla="*/ 221329 h 2405195"/>
                  <a:gd name="connsiteX5" fmla="*/ 228880 w 914966"/>
                  <a:gd name="connsiteY5" fmla="*/ 602329 h 2405195"/>
                  <a:gd name="connsiteX6" fmla="*/ 57430 w 914966"/>
                  <a:gd name="connsiteY6" fmla="*/ 1488154 h 2405195"/>
                  <a:gd name="connsiteX7" fmla="*/ 333655 w 914966"/>
                  <a:gd name="connsiteY7" fmla="*/ 2231104 h 2405195"/>
                  <a:gd name="connsiteX8" fmla="*/ 652743 w 914966"/>
                  <a:gd name="connsiteY8" fmla="*/ 1983454 h 2405195"/>
                  <a:gd name="connsiteX9" fmla="*/ 776568 w 914966"/>
                  <a:gd name="connsiteY9" fmla="*/ 1950117 h 2405195"/>
                  <a:gd name="connsiteX10" fmla="*/ 800380 w 914966"/>
                  <a:gd name="connsiteY10" fmla="*/ 1369092 h 2405195"/>
                  <a:gd name="connsiteX11" fmla="*/ 910159 w 914966"/>
                  <a:gd name="connsiteY11" fmla="*/ 1160245 h 2405195"/>
                  <a:gd name="connsiteX12" fmla="*/ 914966 w 914966"/>
                  <a:gd name="connsiteY12" fmla="*/ 1148447 h 2405195"/>
                  <a:gd name="connsiteX13" fmla="*/ 914966 w 914966"/>
                  <a:gd name="connsiteY13" fmla="*/ 1249462 h 2405195"/>
                  <a:gd name="connsiteX14" fmla="*/ 906681 w 914966"/>
                  <a:gd name="connsiteY14" fmla="*/ 1268447 h 2405195"/>
                  <a:gd name="connsiteX15" fmla="*/ 824193 w 914966"/>
                  <a:gd name="connsiteY15" fmla="*/ 1492917 h 2405195"/>
                  <a:gd name="connsiteX16" fmla="*/ 795618 w 914966"/>
                  <a:gd name="connsiteY16" fmla="*/ 2054892 h 2405195"/>
                  <a:gd name="connsiteX17" fmla="*/ 228880 w 914966"/>
                  <a:gd name="connsiteY17" fmla="*/ 2373979 h 2405195"/>
                  <a:gd name="connsiteX18" fmla="*/ 280 w 914966"/>
                  <a:gd name="connsiteY18" fmla="*/ 1283367 h 2405195"/>
                  <a:gd name="connsiteX19" fmla="*/ 266980 w 914966"/>
                  <a:gd name="connsiteY19" fmla="*/ 497554 h 2405195"/>
                  <a:gd name="connsiteX20" fmla="*/ 576543 w 914966"/>
                  <a:gd name="connsiteY20" fmla="*/ 178467 h 2405195"/>
                  <a:gd name="connsiteX21" fmla="*/ 634772 w 914966"/>
                  <a:gd name="connsiteY21" fmla="*/ 56726 h 2405195"/>
                  <a:gd name="connsiteX0" fmla="*/ 1156714 w 1156714"/>
                  <a:gd name="connsiteY0" fmla="*/ 0 h 2715060"/>
                  <a:gd name="connsiteX1" fmla="*/ 914966 w 1156714"/>
                  <a:gd name="connsiteY1" fmla="*/ 309865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40322 w 1156714"/>
                  <a:gd name="connsiteY1" fmla="*/ 192492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914966 w 1156714"/>
                  <a:gd name="connsiteY12" fmla="*/ 1458312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652743 w 1156714"/>
                  <a:gd name="connsiteY8" fmla="*/ 2293319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33655 w 1156714"/>
                  <a:gd name="connsiteY7" fmla="*/ 2540969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156714 w 1156714"/>
                  <a:gd name="connsiteY0" fmla="*/ 0 h 2715060"/>
                  <a:gd name="connsiteX1" fmla="*/ 1154407 w 1156714"/>
                  <a:gd name="connsiteY1" fmla="*/ 201881 h 2715060"/>
                  <a:gd name="connsiteX2" fmla="*/ 914966 w 1156714"/>
                  <a:gd name="connsiteY2" fmla="*/ 320781 h 2715060"/>
                  <a:gd name="connsiteX3" fmla="*/ 855447 w 1156714"/>
                  <a:gd name="connsiteY3" fmla="*/ 393156 h 2715060"/>
                  <a:gd name="connsiteX4" fmla="*/ 728943 w 1156714"/>
                  <a:gd name="connsiteY4" fmla="*/ 531194 h 2715060"/>
                  <a:gd name="connsiteX5" fmla="*/ 228880 w 1156714"/>
                  <a:gd name="connsiteY5" fmla="*/ 912194 h 2715060"/>
                  <a:gd name="connsiteX6" fmla="*/ 57430 w 1156714"/>
                  <a:gd name="connsiteY6" fmla="*/ 1798019 h 2715060"/>
                  <a:gd name="connsiteX7" fmla="*/ 300791 w 1156714"/>
                  <a:gd name="connsiteY7" fmla="*/ 2428291 h 2715060"/>
                  <a:gd name="connsiteX8" fmla="*/ 582319 w 1156714"/>
                  <a:gd name="connsiteY8" fmla="*/ 2504590 h 2715060"/>
                  <a:gd name="connsiteX9" fmla="*/ 776568 w 1156714"/>
                  <a:gd name="connsiteY9" fmla="*/ 2259982 h 2715060"/>
                  <a:gd name="connsiteX10" fmla="*/ 800380 w 1156714"/>
                  <a:gd name="connsiteY10" fmla="*/ 1678957 h 2715060"/>
                  <a:gd name="connsiteX11" fmla="*/ 910159 w 1156714"/>
                  <a:gd name="connsiteY11" fmla="*/ 1470110 h 2715060"/>
                  <a:gd name="connsiteX12" fmla="*/ 1145017 w 1156714"/>
                  <a:gd name="connsiteY12" fmla="*/ 1293990 h 2715060"/>
                  <a:gd name="connsiteX13" fmla="*/ 914966 w 1156714"/>
                  <a:gd name="connsiteY13" fmla="*/ 1559327 h 2715060"/>
                  <a:gd name="connsiteX14" fmla="*/ 906681 w 1156714"/>
                  <a:gd name="connsiteY14" fmla="*/ 1578312 h 2715060"/>
                  <a:gd name="connsiteX15" fmla="*/ 824193 w 1156714"/>
                  <a:gd name="connsiteY15" fmla="*/ 1802782 h 2715060"/>
                  <a:gd name="connsiteX16" fmla="*/ 795618 w 1156714"/>
                  <a:gd name="connsiteY16" fmla="*/ 2364757 h 2715060"/>
                  <a:gd name="connsiteX17" fmla="*/ 228880 w 1156714"/>
                  <a:gd name="connsiteY17" fmla="*/ 2683844 h 2715060"/>
                  <a:gd name="connsiteX18" fmla="*/ 280 w 1156714"/>
                  <a:gd name="connsiteY18" fmla="*/ 1593232 h 2715060"/>
                  <a:gd name="connsiteX19" fmla="*/ 266980 w 1156714"/>
                  <a:gd name="connsiteY19" fmla="*/ 807419 h 2715060"/>
                  <a:gd name="connsiteX20" fmla="*/ 576543 w 1156714"/>
                  <a:gd name="connsiteY20" fmla="*/ 488332 h 2715060"/>
                  <a:gd name="connsiteX21" fmla="*/ 634772 w 1156714"/>
                  <a:gd name="connsiteY21" fmla="*/ 366591 h 2715060"/>
                  <a:gd name="connsiteX22" fmla="*/ 1156714 w 1156714"/>
                  <a:gd name="connsiteY22" fmla="*/ 0 h 2715060"/>
                  <a:gd name="connsiteX0" fmla="*/ 1507774 w 1507774"/>
                  <a:gd name="connsiteY0" fmla="*/ 0 h 2760068"/>
                  <a:gd name="connsiteX1" fmla="*/ 1154407 w 1507774"/>
                  <a:gd name="connsiteY1" fmla="*/ 246889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145017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906681 w 1507774"/>
                  <a:gd name="connsiteY14" fmla="*/ 1623320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914966 w 1507774"/>
                  <a:gd name="connsiteY13" fmla="*/ 1604335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300791 w 1507774"/>
                  <a:gd name="connsiteY7" fmla="*/ 2473299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07774 w 1507774"/>
                  <a:gd name="connsiteY0" fmla="*/ 0 h 2760068"/>
                  <a:gd name="connsiteX1" fmla="*/ 1505466 w 1507774"/>
                  <a:gd name="connsiteY1" fmla="*/ 93863 h 2760068"/>
                  <a:gd name="connsiteX2" fmla="*/ 914966 w 1507774"/>
                  <a:gd name="connsiteY2" fmla="*/ 365789 h 2760068"/>
                  <a:gd name="connsiteX3" fmla="*/ 855447 w 1507774"/>
                  <a:gd name="connsiteY3" fmla="*/ 438164 h 2760068"/>
                  <a:gd name="connsiteX4" fmla="*/ 728943 w 1507774"/>
                  <a:gd name="connsiteY4" fmla="*/ 576202 h 2760068"/>
                  <a:gd name="connsiteX5" fmla="*/ 228880 w 1507774"/>
                  <a:gd name="connsiteY5" fmla="*/ 957202 h 2760068"/>
                  <a:gd name="connsiteX6" fmla="*/ 57430 w 1507774"/>
                  <a:gd name="connsiteY6" fmla="*/ 1843027 h 2760068"/>
                  <a:gd name="connsiteX7" fmla="*/ 237780 w 1507774"/>
                  <a:gd name="connsiteY7" fmla="*/ 2554314 h 2760068"/>
                  <a:gd name="connsiteX8" fmla="*/ 582319 w 1507774"/>
                  <a:gd name="connsiteY8" fmla="*/ 2549598 h 2760068"/>
                  <a:gd name="connsiteX9" fmla="*/ 776568 w 1507774"/>
                  <a:gd name="connsiteY9" fmla="*/ 2304990 h 2760068"/>
                  <a:gd name="connsiteX10" fmla="*/ 800380 w 1507774"/>
                  <a:gd name="connsiteY10" fmla="*/ 1723965 h 2760068"/>
                  <a:gd name="connsiteX11" fmla="*/ 910159 w 1507774"/>
                  <a:gd name="connsiteY11" fmla="*/ 1515118 h 2760068"/>
                  <a:gd name="connsiteX12" fmla="*/ 1505078 w 1507774"/>
                  <a:gd name="connsiteY12" fmla="*/ 1338998 h 2760068"/>
                  <a:gd name="connsiteX13" fmla="*/ 1491064 w 1507774"/>
                  <a:gd name="connsiteY13" fmla="*/ 1469312 h 2760068"/>
                  <a:gd name="connsiteX14" fmla="*/ 1059707 w 1507774"/>
                  <a:gd name="connsiteY14" fmla="*/ 1632321 h 2760068"/>
                  <a:gd name="connsiteX15" fmla="*/ 824193 w 1507774"/>
                  <a:gd name="connsiteY15" fmla="*/ 1847790 h 2760068"/>
                  <a:gd name="connsiteX16" fmla="*/ 795618 w 1507774"/>
                  <a:gd name="connsiteY16" fmla="*/ 2409765 h 2760068"/>
                  <a:gd name="connsiteX17" fmla="*/ 228880 w 1507774"/>
                  <a:gd name="connsiteY17" fmla="*/ 2728852 h 2760068"/>
                  <a:gd name="connsiteX18" fmla="*/ 280 w 1507774"/>
                  <a:gd name="connsiteY18" fmla="*/ 1638240 h 2760068"/>
                  <a:gd name="connsiteX19" fmla="*/ 266980 w 1507774"/>
                  <a:gd name="connsiteY19" fmla="*/ 852427 h 2760068"/>
                  <a:gd name="connsiteX20" fmla="*/ 576543 w 1507774"/>
                  <a:gd name="connsiteY20" fmla="*/ 533340 h 2760068"/>
                  <a:gd name="connsiteX21" fmla="*/ 634772 w 1507774"/>
                  <a:gd name="connsiteY21" fmla="*/ 411599 h 2760068"/>
                  <a:gd name="connsiteX22" fmla="*/ 1507774 w 1507774"/>
                  <a:gd name="connsiteY22" fmla="*/ 0 h 2760068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741038 w 1519869"/>
                  <a:gd name="connsiteY4" fmla="*/ 576202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646867 w 1519869"/>
                  <a:gd name="connsiteY21" fmla="*/ 411599 h 2743267"/>
                  <a:gd name="connsiteX22" fmla="*/ 1519869 w 1519869"/>
                  <a:gd name="connsiteY22" fmla="*/ 0 h 2743267"/>
                  <a:gd name="connsiteX0" fmla="*/ 1519869 w 1519869"/>
                  <a:gd name="connsiteY0" fmla="*/ 0 h 2743267"/>
                  <a:gd name="connsiteX1" fmla="*/ 1517561 w 1519869"/>
                  <a:gd name="connsiteY1" fmla="*/ 93863 h 2743267"/>
                  <a:gd name="connsiteX2" fmla="*/ 927061 w 1519869"/>
                  <a:gd name="connsiteY2" fmla="*/ 365789 h 2743267"/>
                  <a:gd name="connsiteX3" fmla="*/ 867542 w 1519869"/>
                  <a:gd name="connsiteY3" fmla="*/ 438164 h 2743267"/>
                  <a:gd name="connsiteX4" fmla="*/ 687029 w 1519869"/>
                  <a:gd name="connsiteY4" fmla="*/ 540195 h 2743267"/>
                  <a:gd name="connsiteX5" fmla="*/ 240975 w 1519869"/>
                  <a:gd name="connsiteY5" fmla="*/ 957202 h 2743267"/>
                  <a:gd name="connsiteX6" fmla="*/ 69525 w 1519869"/>
                  <a:gd name="connsiteY6" fmla="*/ 1843027 h 2743267"/>
                  <a:gd name="connsiteX7" fmla="*/ 249875 w 1519869"/>
                  <a:gd name="connsiteY7" fmla="*/ 2554314 h 2743267"/>
                  <a:gd name="connsiteX8" fmla="*/ 594414 w 1519869"/>
                  <a:gd name="connsiteY8" fmla="*/ 2549598 h 2743267"/>
                  <a:gd name="connsiteX9" fmla="*/ 788663 w 1519869"/>
                  <a:gd name="connsiteY9" fmla="*/ 2304990 h 2743267"/>
                  <a:gd name="connsiteX10" fmla="*/ 812475 w 1519869"/>
                  <a:gd name="connsiteY10" fmla="*/ 1723965 h 2743267"/>
                  <a:gd name="connsiteX11" fmla="*/ 922254 w 1519869"/>
                  <a:gd name="connsiteY11" fmla="*/ 1515118 h 2743267"/>
                  <a:gd name="connsiteX12" fmla="*/ 1517173 w 1519869"/>
                  <a:gd name="connsiteY12" fmla="*/ 1338998 h 2743267"/>
                  <a:gd name="connsiteX13" fmla="*/ 1503159 w 1519869"/>
                  <a:gd name="connsiteY13" fmla="*/ 1469312 h 2743267"/>
                  <a:gd name="connsiteX14" fmla="*/ 1071802 w 1519869"/>
                  <a:gd name="connsiteY14" fmla="*/ 1632321 h 2743267"/>
                  <a:gd name="connsiteX15" fmla="*/ 836288 w 1519869"/>
                  <a:gd name="connsiteY15" fmla="*/ 1847790 h 2743267"/>
                  <a:gd name="connsiteX16" fmla="*/ 807713 w 1519869"/>
                  <a:gd name="connsiteY16" fmla="*/ 2409765 h 2743267"/>
                  <a:gd name="connsiteX17" fmla="*/ 123955 w 1519869"/>
                  <a:gd name="connsiteY17" fmla="*/ 2710850 h 2743267"/>
                  <a:gd name="connsiteX18" fmla="*/ 12375 w 1519869"/>
                  <a:gd name="connsiteY18" fmla="*/ 1638240 h 2743267"/>
                  <a:gd name="connsiteX19" fmla="*/ 279075 w 1519869"/>
                  <a:gd name="connsiteY19" fmla="*/ 852427 h 2743267"/>
                  <a:gd name="connsiteX20" fmla="*/ 588638 w 1519869"/>
                  <a:gd name="connsiteY20" fmla="*/ 533340 h 2743267"/>
                  <a:gd name="connsiteX21" fmla="*/ 736882 w 1519869"/>
                  <a:gd name="connsiteY21" fmla="*/ 411599 h 2743267"/>
                  <a:gd name="connsiteX22" fmla="*/ 1519869 w 1519869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10616 w 1508231"/>
                  <a:gd name="connsiteY11" fmla="*/ 1515118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267"/>
                  <a:gd name="connsiteX1" fmla="*/ 1505923 w 1508231"/>
                  <a:gd name="connsiteY1" fmla="*/ 93863 h 2743267"/>
                  <a:gd name="connsiteX2" fmla="*/ 915423 w 1508231"/>
                  <a:gd name="connsiteY2" fmla="*/ 365789 h 2743267"/>
                  <a:gd name="connsiteX3" fmla="*/ 855904 w 1508231"/>
                  <a:gd name="connsiteY3" fmla="*/ 438164 h 2743267"/>
                  <a:gd name="connsiteX4" fmla="*/ 675391 w 1508231"/>
                  <a:gd name="connsiteY4" fmla="*/ 540195 h 2743267"/>
                  <a:gd name="connsiteX5" fmla="*/ 229337 w 1508231"/>
                  <a:gd name="connsiteY5" fmla="*/ 957202 h 2743267"/>
                  <a:gd name="connsiteX6" fmla="*/ 57887 w 1508231"/>
                  <a:gd name="connsiteY6" fmla="*/ 1843027 h 2743267"/>
                  <a:gd name="connsiteX7" fmla="*/ 238237 w 1508231"/>
                  <a:gd name="connsiteY7" fmla="*/ 2554314 h 2743267"/>
                  <a:gd name="connsiteX8" fmla="*/ 582776 w 1508231"/>
                  <a:gd name="connsiteY8" fmla="*/ 2549598 h 2743267"/>
                  <a:gd name="connsiteX9" fmla="*/ 777025 w 1508231"/>
                  <a:gd name="connsiteY9" fmla="*/ 2304990 h 2743267"/>
                  <a:gd name="connsiteX10" fmla="*/ 800837 w 1508231"/>
                  <a:gd name="connsiteY10" fmla="*/ 1723965 h 2743267"/>
                  <a:gd name="connsiteX11" fmla="*/ 964626 w 1508231"/>
                  <a:gd name="connsiteY11" fmla="*/ 1569129 h 2743267"/>
                  <a:gd name="connsiteX12" fmla="*/ 1505535 w 1508231"/>
                  <a:gd name="connsiteY12" fmla="*/ 1338998 h 2743267"/>
                  <a:gd name="connsiteX13" fmla="*/ 1491521 w 1508231"/>
                  <a:gd name="connsiteY13" fmla="*/ 1469312 h 2743267"/>
                  <a:gd name="connsiteX14" fmla="*/ 1060164 w 1508231"/>
                  <a:gd name="connsiteY14" fmla="*/ 1632321 h 2743267"/>
                  <a:gd name="connsiteX15" fmla="*/ 824650 w 1508231"/>
                  <a:gd name="connsiteY15" fmla="*/ 1847790 h 2743267"/>
                  <a:gd name="connsiteX16" fmla="*/ 796075 w 1508231"/>
                  <a:gd name="connsiteY16" fmla="*/ 2409765 h 2743267"/>
                  <a:gd name="connsiteX17" fmla="*/ 112317 w 1508231"/>
                  <a:gd name="connsiteY17" fmla="*/ 2710850 h 2743267"/>
                  <a:gd name="connsiteX18" fmla="*/ 737 w 1508231"/>
                  <a:gd name="connsiteY18" fmla="*/ 1638240 h 2743267"/>
                  <a:gd name="connsiteX19" fmla="*/ 105410 w 1508231"/>
                  <a:gd name="connsiteY19" fmla="*/ 960446 h 2743267"/>
                  <a:gd name="connsiteX20" fmla="*/ 577000 w 1508231"/>
                  <a:gd name="connsiteY20" fmla="*/ 533340 h 2743267"/>
                  <a:gd name="connsiteX21" fmla="*/ 725244 w 1508231"/>
                  <a:gd name="connsiteY21" fmla="*/ 411599 h 2743267"/>
                  <a:gd name="connsiteX22" fmla="*/ 1508231 w 1508231"/>
                  <a:gd name="connsiteY22" fmla="*/ 0 h 274326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77025 w 1508231"/>
                  <a:gd name="connsiteY9" fmla="*/ 2304990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43037"/>
                  <a:gd name="connsiteX1" fmla="*/ 1505923 w 1508231"/>
                  <a:gd name="connsiteY1" fmla="*/ 93863 h 2743037"/>
                  <a:gd name="connsiteX2" fmla="*/ 915423 w 1508231"/>
                  <a:gd name="connsiteY2" fmla="*/ 365789 h 2743037"/>
                  <a:gd name="connsiteX3" fmla="*/ 855904 w 1508231"/>
                  <a:gd name="connsiteY3" fmla="*/ 438164 h 2743037"/>
                  <a:gd name="connsiteX4" fmla="*/ 675391 w 1508231"/>
                  <a:gd name="connsiteY4" fmla="*/ 540195 h 2743037"/>
                  <a:gd name="connsiteX5" fmla="*/ 229337 w 1508231"/>
                  <a:gd name="connsiteY5" fmla="*/ 957202 h 2743037"/>
                  <a:gd name="connsiteX6" fmla="*/ 57887 w 1508231"/>
                  <a:gd name="connsiteY6" fmla="*/ 1843027 h 2743037"/>
                  <a:gd name="connsiteX7" fmla="*/ 238237 w 1508231"/>
                  <a:gd name="connsiteY7" fmla="*/ 2554314 h 2743037"/>
                  <a:gd name="connsiteX8" fmla="*/ 582776 w 1508231"/>
                  <a:gd name="connsiteY8" fmla="*/ 2549598 h 2743037"/>
                  <a:gd name="connsiteX9" fmla="*/ 705012 w 1508231"/>
                  <a:gd name="connsiteY9" fmla="*/ 2241979 h 2743037"/>
                  <a:gd name="connsiteX10" fmla="*/ 800837 w 1508231"/>
                  <a:gd name="connsiteY10" fmla="*/ 1723965 h 2743037"/>
                  <a:gd name="connsiteX11" fmla="*/ 964626 w 1508231"/>
                  <a:gd name="connsiteY11" fmla="*/ 1569129 h 2743037"/>
                  <a:gd name="connsiteX12" fmla="*/ 1505535 w 1508231"/>
                  <a:gd name="connsiteY12" fmla="*/ 1338998 h 2743037"/>
                  <a:gd name="connsiteX13" fmla="*/ 1491521 w 1508231"/>
                  <a:gd name="connsiteY13" fmla="*/ 1469312 h 2743037"/>
                  <a:gd name="connsiteX14" fmla="*/ 1060164 w 1508231"/>
                  <a:gd name="connsiteY14" fmla="*/ 1632321 h 2743037"/>
                  <a:gd name="connsiteX15" fmla="*/ 905663 w 1508231"/>
                  <a:gd name="connsiteY15" fmla="*/ 1865794 h 2743037"/>
                  <a:gd name="connsiteX16" fmla="*/ 796075 w 1508231"/>
                  <a:gd name="connsiteY16" fmla="*/ 2409765 h 2743037"/>
                  <a:gd name="connsiteX17" fmla="*/ 112317 w 1508231"/>
                  <a:gd name="connsiteY17" fmla="*/ 2710850 h 2743037"/>
                  <a:gd name="connsiteX18" fmla="*/ 737 w 1508231"/>
                  <a:gd name="connsiteY18" fmla="*/ 1638240 h 2743037"/>
                  <a:gd name="connsiteX19" fmla="*/ 105410 w 1508231"/>
                  <a:gd name="connsiteY19" fmla="*/ 960446 h 2743037"/>
                  <a:gd name="connsiteX20" fmla="*/ 577000 w 1508231"/>
                  <a:gd name="connsiteY20" fmla="*/ 533340 h 2743037"/>
                  <a:gd name="connsiteX21" fmla="*/ 725244 w 1508231"/>
                  <a:gd name="connsiteY21" fmla="*/ 411599 h 2743037"/>
                  <a:gd name="connsiteX22" fmla="*/ 1508231 w 1508231"/>
                  <a:gd name="connsiteY22" fmla="*/ 0 h 2743037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82776 w 1508231"/>
                  <a:gd name="connsiteY8" fmla="*/ 2549598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  <a:gd name="connsiteX0" fmla="*/ 1508231 w 1508231"/>
                  <a:gd name="connsiteY0" fmla="*/ 0 h 2739453"/>
                  <a:gd name="connsiteX1" fmla="*/ 1505923 w 1508231"/>
                  <a:gd name="connsiteY1" fmla="*/ 93863 h 2739453"/>
                  <a:gd name="connsiteX2" fmla="*/ 915423 w 1508231"/>
                  <a:gd name="connsiteY2" fmla="*/ 365789 h 2739453"/>
                  <a:gd name="connsiteX3" fmla="*/ 855904 w 1508231"/>
                  <a:gd name="connsiteY3" fmla="*/ 438164 h 2739453"/>
                  <a:gd name="connsiteX4" fmla="*/ 675391 w 1508231"/>
                  <a:gd name="connsiteY4" fmla="*/ 540195 h 2739453"/>
                  <a:gd name="connsiteX5" fmla="*/ 229337 w 1508231"/>
                  <a:gd name="connsiteY5" fmla="*/ 957202 h 2739453"/>
                  <a:gd name="connsiteX6" fmla="*/ 57887 w 1508231"/>
                  <a:gd name="connsiteY6" fmla="*/ 1843027 h 2739453"/>
                  <a:gd name="connsiteX7" fmla="*/ 238237 w 1508231"/>
                  <a:gd name="connsiteY7" fmla="*/ 2554314 h 2739453"/>
                  <a:gd name="connsiteX8" fmla="*/ 546769 w 1508231"/>
                  <a:gd name="connsiteY8" fmla="*/ 2513592 h 2739453"/>
                  <a:gd name="connsiteX9" fmla="*/ 705012 w 1508231"/>
                  <a:gd name="connsiteY9" fmla="*/ 2241979 h 2739453"/>
                  <a:gd name="connsiteX10" fmla="*/ 800837 w 1508231"/>
                  <a:gd name="connsiteY10" fmla="*/ 1723965 h 2739453"/>
                  <a:gd name="connsiteX11" fmla="*/ 964626 w 1508231"/>
                  <a:gd name="connsiteY11" fmla="*/ 1569129 h 2739453"/>
                  <a:gd name="connsiteX12" fmla="*/ 1505535 w 1508231"/>
                  <a:gd name="connsiteY12" fmla="*/ 1338998 h 2739453"/>
                  <a:gd name="connsiteX13" fmla="*/ 1491521 w 1508231"/>
                  <a:gd name="connsiteY13" fmla="*/ 1469312 h 2739453"/>
                  <a:gd name="connsiteX14" fmla="*/ 1060164 w 1508231"/>
                  <a:gd name="connsiteY14" fmla="*/ 1632321 h 2739453"/>
                  <a:gd name="connsiteX15" fmla="*/ 905663 w 1508231"/>
                  <a:gd name="connsiteY15" fmla="*/ 1865794 h 2739453"/>
                  <a:gd name="connsiteX16" fmla="*/ 796074 w 1508231"/>
                  <a:gd name="connsiteY16" fmla="*/ 2382760 h 2739453"/>
                  <a:gd name="connsiteX17" fmla="*/ 112317 w 1508231"/>
                  <a:gd name="connsiteY17" fmla="*/ 2710850 h 2739453"/>
                  <a:gd name="connsiteX18" fmla="*/ 737 w 1508231"/>
                  <a:gd name="connsiteY18" fmla="*/ 1638240 h 2739453"/>
                  <a:gd name="connsiteX19" fmla="*/ 105410 w 1508231"/>
                  <a:gd name="connsiteY19" fmla="*/ 960446 h 2739453"/>
                  <a:gd name="connsiteX20" fmla="*/ 577000 w 1508231"/>
                  <a:gd name="connsiteY20" fmla="*/ 533340 h 2739453"/>
                  <a:gd name="connsiteX21" fmla="*/ 725244 w 1508231"/>
                  <a:gd name="connsiteY21" fmla="*/ 411599 h 2739453"/>
                  <a:gd name="connsiteX22" fmla="*/ 1508231 w 1508231"/>
                  <a:gd name="connsiteY22" fmla="*/ 0 h 273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08231" h="2739453">
                    <a:moveTo>
                      <a:pt x="1508231" y="0"/>
                    </a:moveTo>
                    <a:cubicBezTo>
                      <a:pt x="1507462" y="31288"/>
                      <a:pt x="1506692" y="62575"/>
                      <a:pt x="1505923" y="93863"/>
                    </a:cubicBezTo>
                    <a:lnTo>
                      <a:pt x="915423" y="365789"/>
                    </a:lnTo>
                    <a:lnTo>
                      <a:pt x="855904" y="438164"/>
                    </a:lnTo>
                    <a:cubicBezTo>
                      <a:pt x="811206" y="489634"/>
                      <a:pt x="713293" y="501500"/>
                      <a:pt x="675391" y="540195"/>
                    </a:cubicBezTo>
                    <a:cubicBezTo>
                      <a:pt x="523785" y="694976"/>
                      <a:pt x="332254" y="740063"/>
                      <a:pt x="229337" y="957202"/>
                    </a:cubicBezTo>
                    <a:cubicBezTo>
                      <a:pt x="126420" y="1174341"/>
                      <a:pt x="56404" y="1576842"/>
                      <a:pt x="57887" y="1843027"/>
                    </a:cubicBezTo>
                    <a:cubicBezTo>
                      <a:pt x="59370" y="2109212"/>
                      <a:pt x="156757" y="2442553"/>
                      <a:pt x="238237" y="2554314"/>
                    </a:cubicBezTo>
                    <a:cubicBezTo>
                      <a:pt x="319717" y="2666075"/>
                      <a:pt x="468973" y="2565648"/>
                      <a:pt x="546769" y="2513592"/>
                    </a:cubicBezTo>
                    <a:cubicBezTo>
                      <a:pt x="624565" y="2461536"/>
                      <a:pt x="662667" y="2373584"/>
                      <a:pt x="705012" y="2241979"/>
                    </a:cubicBezTo>
                    <a:cubicBezTo>
                      <a:pt x="747357" y="2110375"/>
                      <a:pt x="757568" y="1836107"/>
                      <a:pt x="800837" y="1723965"/>
                    </a:cubicBezTo>
                    <a:cubicBezTo>
                      <a:pt x="844106" y="1611823"/>
                      <a:pt x="912233" y="1682044"/>
                      <a:pt x="964626" y="1569129"/>
                    </a:cubicBezTo>
                    <a:lnTo>
                      <a:pt x="1505535" y="1338998"/>
                    </a:lnTo>
                    <a:lnTo>
                      <a:pt x="1491521" y="1469312"/>
                    </a:lnTo>
                    <a:lnTo>
                      <a:pt x="1060164" y="1632321"/>
                    </a:lnTo>
                    <a:cubicBezTo>
                      <a:pt x="1024954" y="1715851"/>
                      <a:pt x="949678" y="1740721"/>
                      <a:pt x="905663" y="1865794"/>
                    </a:cubicBezTo>
                    <a:cubicBezTo>
                      <a:pt x="861648" y="1990867"/>
                      <a:pt x="928298" y="2241917"/>
                      <a:pt x="796074" y="2382760"/>
                    </a:cubicBezTo>
                    <a:cubicBezTo>
                      <a:pt x="663850" y="2523603"/>
                      <a:pt x="244873" y="2834936"/>
                      <a:pt x="112317" y="2710850"/>
                    </a:cubicBezTo>
                    <a:cubicBezTo>
                      <a:pt x="-20239" y="2586764"/>
                      <a:pt x="1888" y="1929974"/>
                      <a:pt x="737" y="1638240"/>
                    </a:cubicBezTo>
                    <a:cubicBezTo>
                      <a:pt x="-414" y="1346506"/>
                      <a:pt x="9366" y="1144596"/>
                      <a:pt x="105410" y="960446"/>
                    </a:cubicBezTo>
                    <a:cubicBezTo>
                      <a:pt x="201454" y="776296"/>
                      <a:pt x="488894" y="668278"/>
                      <a:pt x="577000" y="533340"/>
                    </a:cubicBezTo>
                    <a:cubicBezTo>
                      <a:pt x="599027" y="499606"/>
                      <a:pt x="707893" y="457339"/>
                      <a:pt x="725244" y="411599"/>
                    </a:cubicBezTo>
                    <a:cubicBezTo>
                      <a:pt x="731772" y="392690"/>
                      <a:pt x="1501703" y="18909"/>
                      <a:pt x="1508231" y="0"/>
                    </a:cubicBezTo>
                    <a:close/>
                  </a:path>
                </a:pathLst>
              </a:custGeom>
              <a:solidFill>
                <a:schemeClr val="tx1">
                  <a:alpha val="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D76547-49E5-44A8-BBEE-153F838204C2}"/>
                </a:ext>
              </a:extLst>
            </p:cNvPr>
            <p:cNvSpPr/>
            <p:nvPr/>
          </p:nvSpPr>
          <p:spPr>
            <a:xfrm>
              <a:off x="375230" y="261954"/>
              <a:ext cx="11441540" cy="90000"/>
            </a:xfrm>
            <a:prstGeom prst="rect">
              <a:avLst/>
            </a:prstGeom>
            <a:solidFill>
              <a:srgbClr val="4C6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4AF1C8-1076-49DF-A415-ED1940765A19}"/>
              </a:ext>
            </a:extLst>
          </p:cNvPr>
          <p:cNvSpPr txBox="1"/>
          <p:nvPr/>
        </p:nvSpPr>
        <p:spPr>
          <a:xfrm>
            <a:off x="637839" y="297177"/>
            <a:ext cx="366910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rgbClr val="4C6055"/>
                </a:solidFill>
              </a:rPr>
              <a:t>분석 프로세스</a:t>
            </a:r>
            <a:endParaRPr lang="en-US" altLang="ko-KR" sz="2400" b="1" kern="0" dirty="0">
              <a:solidFill>
                <a:srgbClr val="4C60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C5CAE-7A57-40F1-87ED-5AB21C3ADFA2}"/>
              </a:ext>
            </a:extLst>
          </p:cNvPr>
          <p:cNvSpPr txBox="1"/>
          <p:nvPr/>
        </p:nvSpPr>
        <p:spPr>
          <a:xfrm>
            <a:off x="8147666" y="306954"/>
            <a:ext cx="366910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rgbClr val="4C6055"/>
                </a:solidFill>
              </a:rPr>
              <a:t>분석 과정</a:t>
            </a:r>
            <a:endParaRPr lang="ko-KR" altLang="en-US" sz="1600" dirty="0">
              <a:solidFill>
                <a:srgbClr val="4C6055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360C7-641C-41C0-B8EE-6E98F5830D2C}"/>
              </a:ext>
            </a:extLst>
          </p:cNvPr>
          <p:cNvSpPr txBox="1"/>
          <p:nvPr/>
        </p:nvSpPr>
        <p:spPr>
          <a:xfrm>
            <a:off x="581688" y="3193876"/>
            <a:ext cx="2172749" cy="584775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2F2F2"/>
                </a:solidFill>
              </a:rPr>
              <a:t>회의록</a:t>
            </a:r>
            <a:r>
              <a:rPr lang="en-US" altLang="ko-KR" sz="1600" dirty="0">
                <a:solidFill>
                  <a:srgbClr val="F2F2F2"/>
                </a:solidFill>
              </a:rPr>
              <a:t> </a:t>
            </a:r>
            <a:r>
              <a:rPr lang="ko-KR" altLang="en-US" sz="1600" dirty="0">
                <a:solidFill>
                  <a:srgbClr val="F2F2F2"/>
                </a:solidFill>
              </a:rPr>
              <a:t>홈페이지</a:t>
            </a:r>
            <a:endParaRPr lang="en-US" altLang="ko-KR" sz="1600" dirty="0">
              <a:solidFill>
                <a:srgbClr val="F2F2F2"/>
              </a:solidFill>
            </a:endParaRPr>
          </a:p>
          <a:p>
            <a:pPr algn="ctr"/>
            <a:r>
              <a:rPr lang="ko-KR" altLang="en-US" sz="1600" dirty="0" err="1">
                <a:solidFill>
                  <a:srgbClr val="F2F2F2"/>
                </a:solidFill>
              </a:rPr>
              <a:t>스크레이핑</a:t>
            </a:r>
            <a:endParaRPr lang="ko-KR" altLang="en-US" sz="1600" dirty="0">
              <a:solidFill>
                <a:srgbClr val="F2F2F2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2167BDD-D939-46D6-850C-9F804EC64C11}"/>
              </a:ext>
            </a:extLst>
          </p:cNvPr>
          <p:cNvCxnSpPr>
            <a:cxnSpLocks/>
          </p:cNvCxnSpPr>
          <p:nvPr/>
        </p:nvCxnSpPr>
        <p:spPr>
          <a:xfrm>
            <a:off x="5504566" y="5170016"/>
            <a:ext cx="687973" cy="0"/>
          </a:xfrm>
          <a:prstGeom prst="straightConnector1">
            <a:avLst/>
          </a:prstGeom>
          <a:ln>
            <a:solidFill>
              <a:srgbClr val="4C60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BFF47F8-698B-4B0A-911D-0735460A2691}"/>
              </a:ext>
            </a:extLst>
          </p:cNvPr>
          <p:cNvCxnSpPr>
            <a:cxnSpLocks/>
            <a:stCxn id="35" idx="3"/>
            <a:endCxn id="122" idx="1"/>
          </p:cNvCxnSpPr>
          <p:nvPr/>
        </p:nvCxnSpPr>
        <p:spPr>
          <a:xfrm flipV="1">
            <a:off x="2754437" y="3486263"/>
            <a:ext cx="3433163" cy="1"/>
          </a:xfrm>
          <a:prstGeom prst="bentConnector3">
            <a:avLst/>
          </a:prstGeom>
          <a:ln>
            <a:solidFill>
              <a:srgbClr val="4C60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8D4B6DD-6F20-4D81-9EDF-7B4FDA5B2557}"/>
              </a:ext>
            </a:extLst>
          </p:cNvPr>
          <p:cNvSpPr txBox="1"/>
          <p:nvPr/>
        </p:nvSpPr>
        <p:spPr>
          <a:xfrm>
            <a:off x="572893" y="5492150"/>
            <a:ext cx="2172749" cy="338554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2F2F2"/>
                </a:solidFill>
              </a:rPr>
              <a:t>교육청 </a:t>
            </a:r>
            <a:r>
              <a:rPr lang="ko-KR" altLang="en-US" sz="1600" dirty="0" err="1">
                <a:solidFill>
                  <a:srgbClr val="F2F2F2"/>
                </a:solidFill>
              </a:rPr>
              <a:t>불용어</a:t>
            </a:r>
            <a:r>
              <a:rPr lang="ko-KR" altLang="en-US" sz="1600" dirty="0">
                <a:solidFill>
                  <a:srgbClr val="F2F2F2"/>
                </a:solidFill>
              </a:rPr>
              <a:t> 리스트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53E191-92F2-443F-BA07-4B0C5DDD3947}"/>
              </a:ext>
            </a:extLst>
          </p:cNvPr>
          <p:cNvSpPr txBox="1"/>
          <p:nvPr/>
        </p:nvSpPr>
        <p:spPr>
          <a:xfrm>
            <a:off x="590483" y="4540500"/>
            <a:ext cx="2172749" cy="338554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2F2F2"/>
                </a:solidFill>
              </a:rPr>
              <a:t>한국어 </a:t>
            </a:r>
            <a:r>
              <a:rPr lang="ko-KR" altLang="en-US" sz="1600" dirty="0" err="1">
                <a:solidFill>
                  <a:srgbClr val="F2F2F2"/>
                </a:solidFill>
              </a:rPr>
              <a:t>불용어</a:t>
            </a:r>
            <a:r>
              <a:rPr lang="ko-KR" altLang="en-US" sz="1600" dirty="0">
                <a:solidFill>
                  <a:srgbClr val="F2F2F2"/>
                </a:solidFill>
              </a:rPr>
              <a:t> 리스트</a:t>
            </a:r>
            <a:endParaRPr lang="en-US" altLang="ko-KR" sz="1600" dirty="0">
              <a:solidFill>
                <a:srgbClr val="F2F2F2"/>
              </a:solidFill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D64A2E2E-FA16-4825-805E-BAD0A7849FD0}"/>
              </a:ext>
            </a:extLst>
          </p:cNvPr>
          <p:cNvCxnSpPr>
            <a:cxnSpLocks/>
            <a:stCxn id="85" idx="3"/>
            <a:endCxn id="84" idx="3"/>
          </p:cNvCxnSpPr>
          <p:nvPr/>
        </p:nvCxnSpPr>
        <p:spPr>
          <a:xfrm flipH="1">
            <a:off x="2745642" y="4709777"/>
            <a:ext cx="17590" cy="951650"/>
          </a:xfrm>
          <a:prstGeom prst="bentConnector3">
            <a:avLst>
              <a:gd name="adj1" fmla="val -1299602"/>
            </a:avLst>
          </a:prstGeom>
          <a:ln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682AAD-93C5-4C46-8586-EA2695848D87}"/>
              </a:ext>
            </a:extLst>
          </p:cNvPr>
          <p:cNvSpPr txBox="1"/>
          <p:nvPr/>
        </p:nvSpPr>
        <p:spPr>
          <a:xfrm>
            <a:off x="3331817" y="4985350"/>
            <a:ext cx="2172749" cy="369332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F2F2F2"/>
                </a:solidFill>
              </a:rPr>
              <a:t>불용어</a:t>
            </a:r>
            <a:r>
              <a:rPr lang="ko-KR" altLang="en-US" dirty="0">
                <a:solidFill>
                  <a:srgbClr val="F2F2F2"/>
                </a:solidFill>
              </a:rPr>
              <a:t> 사전 구축</a:t>
            </a:r>
            <a:endParaRPr lang="en-US" altLang="ko-KR" dirty="0">
              <a:solidFill>
                <a:srgbClr val="F2F2F2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D45E4D2-E8F9-431F-81B3-16BC6803887F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2982444" y="5170016"/>
            <a:ext cx="349373" cy="0"/>
          </a:xfrm>
          <a:prstGeom prst="straightConnector1">
            <a:avLst/>
          </a:prstGeom>
          <a:ln>
            <a:solidFill>
              <a:srgbClr val="4C60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FCE2630-9087-48C5-BF34-C1303D3EBBFF}"/>
              </a:ext>
            </a:extLst>
          </p:cNvPr>
          <p:cNvSpPr txBox="1"/>
          <p:nvPr/>
        </p:nvSpPr>
        <p:spPr>
          <a:xfrm>
            <a:off x="6187599" y="4985350"/>
            <a:ext cx="2524193" cy="369332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F2F2F2"/>
                </a:solidFill>
              </a:rPr>
              <a:t>위원별</a:t>
            </a:r>
            <a:r>
              <a:rPr lang="ko-KR" altLang="en-US" dirty="0">
                <a:solidFill>
                  <a:srgbClr val="F2F2F2"/>
                </a:solidFill>
              </a:rPr>
              <a:t> 단어 빈도 분석</a:t>
            </a:r>
            <a:endParaRPr lang="en-US" altLang="ko-KR" dirty="0">
              <a:solidFill>
                <a:srgbClr val="F2F2F2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1C9EC9C-3FF4-47C3-BC13-912FC31DD088}"/>
              </a:ext>
            </a:extLst>
          </p:cNvPr>
          <p:cNvSpPr txBox="1"/>
          <p:nvPr/>
        </p:nvSpPr>
        <p:spPr>
          <a:xfrm>
            <a:off x="6187600" y="3301597"/>
            <a:ext cx="2524192" cy="369332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</a:rPr>
              <a:t>주요 키워드 분석</a:t>
            </a:r>
            <a:endParaRPr lang="en-US" altLang="ko-KR" dirty="0">
              <a:solidFill>
                <a:srgbClr val="F2F2F2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0DA34BA-AFB6-4B8B-BEC5-35E5F6E5C6C6}"/>
              </a:ext>
            </a:extLst>
          </p:cNvPr>
          <p:cNvSpPr txBox="1"/>
          <p:nvPr/>
        </p:nvSpPr>
        <p:spPr>
          <a:xfrm>
            <a:off x="9176754" y="3306901"/>
            <a:ext cx="2172749" cy="369332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</a:rPr>
              <a:t>법률</a:t>
            </a:r>
            <a:endParaRPr lang="en-US" altLang="ko-KR" dirty="0">
              <a:solidFill>
                <a:srgbClr val="F2F2F2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D5FB526-D084-4AFC-AD3E-15107B9AF093}"/>
              </a:ext>
            </a:extLst>
          </p:cNvPr>
          <p:cNvSpPr txBox="1"/>
          <p:nvPr/>
        </p:nvSpPr>
        <p:spPr>
          <a:xfrm>
            <a:off x="9167875" y="2591318"/>
            <a:ext cx="2172749" cy="369332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</a:rPr>
              <a:t>조례</a:t>
            </a:r>
            <a:endParaRPr lang="en-US" altLang="ko-KR" dirty="0">
              <a:solidFill>
                <a:srgbClr val="F2F2F2"/>
              </a:solidFill>
            </a:endParaRP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454AB660-45F1-4DAD-B173-610AADBA73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3512" y="4151432"/>
            <a:ext cx="1683753" cy="339049"/>
          </a:xfrm>
          <a:prstGeom prst="bentConnector2">
            <a:avLst/>
          </a:prstGeom>
          <a:ln>
            <a:solidFill>
              <a:srgbClr val="4C60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81EF8E64-19F9-47CD-A09E-1207626BD4D6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V="1">
            <a:off x="8711792" y="2775984"/>
            <a:ext cx="456083" cy="710279"/>
          </a:xfrm>
          <a:prstGeom prst="bentConnector3">
            <a:avLst>
              <a:gd name="adj1" fmla="val 50000"/>
            </a:avLst>
          </a:prstGeom>
          <a:ln>
            <a:solidFill>
              <a:srgbClr val="4C60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73FD0EC-D08A-4E72-869D-E2BC0AA0F442}"/>
              </a:ext>
            </a:extLst>
          </p:cNvPr>
          <p:cNvCxnSpPr>
            <a:endCxn id="123" idx="1"/>
          </p:cNvCxnSpPr>
          <p:nvPr/>
        </p:nvCxnSpPr>
        <p:spPr>
          <a:xfrm>
            <a:off x="8360349" y="3486263"/>
            <a:ext cx="816405" cy="5304"/>
          </a:xfrm>
          <a:prstGeom prst="straightConnector1">
            <a:avLst/>
          </a:prstGeom>
          <a:ln>
            <a:solidFill>
              <a:srgbClr val="4C60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F3963335-A73E-4CBC-8A4D-3835D99ACFED}"/>
              </a:ext>
            </a:extLst>
          </p:cNvPr>
          <p:cNvGrpSpPr/>
          <p:nvPr/>
        </p:nvGrpSpPr>
        <p:grpSpPr>
          <a:xfrm>
            <a:off x="581688" y="1600227"/>
            <a:ext cx="2294058" cy="705125"/>
            <a:chOff x="-142288" y="-90126"/>
            <a:chExt cx="3062917" cy="1324325"/>
          </a:xfrm>
        </p:grpSpPr>
        <p:sp>
          <p:nvSpPr>
            <p:cNvPr id="151" name="화살표: 갈매기형 수장 150">
              <a:extLst>
                <a:ext uri="{FF2B5EF4-FFF2-40B4-BE49-F238E27FC236}">
                  <a16:creationId xmlns:a16="http://schemas.microsoft.com/office/drawing/2014/main" id="{B3AA73AE-8C00-45AE-AED5-3A6332279D9F}"/>
                </a:ext>
              </a:extLst>
            </p:cNvPr>
            <p:cNvSpPr/>
            <p:nvPr/>
          </p:nvSpPr>
          <p:spPr>
            <a:xfrm>
              <a:off x="-142288" y="-90126"/>
              <a:ext cx="3062917" cy="1324325"/>
            </a:xfrm>
            <a:prstGeom prst="chevron">
              <a:avLst/>
            </a:prstGeom>
            <a:solidFill>
              <a:srgbClr val="B9ADA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2" name="화살표: 갈매기형 수장 4">
              <a:extLst>
                <a:ext uri="{FF2B5EF4-FFF2-40B4-BE49-F238E27FC236}">
                  <a16:creationId xmlns:a16="http://schemas.microsoft.com/office/drawing/2014/main" id="{D7E3322C-27C3-4564-AC17-6E5EB620C4AA}"/>
                </a:ext>
              </a:extLst>
            </p:cNvPr>
            <p:cNvSpPr txBox="1"/>
            <p:nvPr/>
          </p:nvSpPr>
          <p:spPr>
            <a:xfrm>
              <a:off x="448649" y="24749"/>
              <a:ext cx="2002538" cy="1111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33338" rIns="33338" bIns="33338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/>
                <a:t>데이터 수집  </a:t>
              </a:r>
              <a:endParaRPr lang="en-US" altLang="ko-KR" sz="2000" b="1" kern="1200" dirty="0"/>
            </a:p>
          </p:txBody>
        </p:sp>
      </p:grpSp>
      <p:sp>
        <p:nvSpPr>
          <p:cNvPr id="155" name="화살표: 갈매기형 수장 154">
            <a:extLst>
              <a:ext uri="{FF2B5EF4-FFF2-40B4-BE49-F238E27FC236}">
                <a16:creationId xmlns:a16="http://schemas.microsoft.com/office/drawing/2014/main" id="{0B6143E7-C133-4A15-B438-7681BF4A55F7}"/>
              </a:ext>
            </a:extLst>
          </p:cNvPr>
          <p:cNvSpPr/>
          <p:nvPr/>
        </p:nvSpPr>
        <p:spPr>
          <a:xfrm>
            <a:off x="3158449" y="1598504"/>
            <a:ext cx="2294058" cy="705125"/>
          </a:xfrm>
          <a:prstGeom prst="chevron">
            <a:avLst/>
          </a:prstGeom>
          <a:solidFill>
            <a:srgbClr val="B9ADA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56" name="화살표: 갈매기형 수장 4">
            <a:extLst>
              <a:ext uri="{FF2B5EF4-FFF2-40B4-BE49-F238E27FC236}">
                <a16:creationId xmlns:a16="http://schemas.microsoft.com/office/drawing/2014/main" id="{BA2D7BCE-6BB6-49DE-8D8E-2EBDACA0518E}"/>
              </a:ext>
            </a:extLst>
          </p:cNvPr>
          <p:cNvSpPr txBox="1"/>
          <p:nvPr/>
        </p:nvSpPr>
        <p:spPr>
          <a:xfrm>
            <a:off x="3417703" y="1649043"/>
            <a:ext cx="1885973" cy="5916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013" tIns="33338" rIns="33338" bIns="33338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dirty="0"/>
              <a:t>데이터 셋 구축  </a:t>
            </a:r>
            <a:endParaRPr lang="en-US" altLang="ko-KR" sz="2000" b="1" kern="1200" dirty="0"/>
          </a:p>
        </p:txBody>
      </p:sp>
      <p:sp>
        <p:nvSpPr>
          <p:cNvPr id="157" name="화살표: 갈매기형 수장 156">
            <a:extLst>
              <a:ext uri="{FF2B5EF4-FFF2-40B4-BE49-F238E27FC236}">
                <a16:creationId xmlns:a16="http://schemas.microsoft.com/office/drawing/2014/main" id="{D9D8CFB2-028A-4D30-A3A4-36A6FC13F73B}"/>
              </a:ext>
            </a:extLst>
          </p:cNvPr>
          <p:cNvSpPr/>
          <p:nvPr/>
        </p:nvSpPr>
        <p:spPr>
          <a:xfrm>
            <a:off x="6077257" y="1598983"/>
            <a:ext cx="2294058" cy="705125"/>
          </a:xfrm>
          <a:prstGeom prst="chevron">
            <a:avLst/>
          </a:prstGeom>
          <a:solidFill>
            <a:srgbClr val="B9ADA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58" name="화살표: 갈매기형 수장 4">
            <a:extLst>
              <a:ext uri="{FF2B5EF4-FFF2-40B4-BE49-F238E27FC236}">
                <a16:creationId xmlns:a16="http://schemas.microsoft.com/office/drawing/2014/main" id="{98D3B7AB-1612-4731-826F-7858B3B1DBBA}"/>
              </a:ext>
            </a:extLst>
          </p:cNvPr>
          <p:cNvSpPr txBox="1"/>
          <p:nvPr/>
        </p:nvSpPr>
        <p:spPr>
          <a:xfrm>
            <a:off x="6519856" y="1660147"/>
            <a:ext cx="1499857" cy="5916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013" tIns="33338" rIns="33338" bIns="33338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dirty="0"/>
              <a:t>데이터 분석</a:t>
            </a:r>
            <a:endParaRPr lang="en-US" altLang="ko-KR" sz="2000" b="1" kern="1200" dirty="0"/>
          </a:p>
        </p:txBody>
      </p:sp>
      <p:sp>
        <p:nvSpPr>
          <p:cNvPr id="159" name="화살표: 갈매기형 수장 158">
            <a:extLst>
              <a:ext uri="{FF2B5EF4-FFF2-40B4-BE49-F238E27FC236}">
                <a16:creationId xmlns:a16="http://schemas.microsoft.com/office/drawing/2014/main" id="{A66D6CA1-C82D-42E9-B89C-E3FFA657D181}"/>
              </a:ext>
            </a:extLst>
          </p:cNvPr>
          <p:cNvSpPr/>
          <p:nvPr/>
        </p:nvSpPr>
        <p:spPr>
          <a:xfrm>
            <a:off x="9058233" y="1603496"/>
            <a:ext cx="2294058" cy="705125"/>
          </a:xfrm>
          <a:prstGeom prst="chevron">
            <a:avLst/>
          </a:prstGeom>
          <a:solidFill>
            <a:srgbClr val="B9ADA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60" name="화살표: 갈매기형 수장 4">
            <a:extLst>
              <a:ext uri="{FF2B5EF4-FFF2-40B4-BE49-F238E27FC236}">
                <a16:creationId xmlns:a16="http://schemas.microsoft.com/office/drawing/2014/main" id="{3D6FECB8-D0EA-4EB9-8523-99170DB30C5C}"/>
              </a:ext>
            </a:extLst>
          </p:cNvPr>
          <p:cNvSpPr txBox="1"/>
          <p:nvPr/>
        </p:nvSpPr>
        <p:spPr>
          <a:xfrm>
            <a:off x="9307989" y="1655728"/>
            <a:ext cx="1823422" cy="5916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013" tIns="33338" rIns="33338" bIns="33338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/>
              <a:t>분석 세부사항</a:t>
            </a:r>
            <a:r>
              <a:rPr lang="ko-KR" altLang="en-US" sz="2000" b="1" kern="1200"/>
              <a:t>  </a:t>
            </a:r>
            <a:endParaRPr lang="en-US" altLang="ko-KR" sz="2000" b="1" kern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9E577B-631F-4BC0-8664-3CDC2C8DDDD5}"/>
              </a:ext>
            </a:extLst>
          </p:cNvPr>
          <p:cNvSpPr txBox="1"/>
          <p:nvPr/>
        </p:nvSpPr>
        <p:spPr>
          <a:xfrm>
            <a:off x="6189280" y="5792349"/>
            <a:ext cx="2526882" cy="369332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F2F2F2"/>
                </a:solidFill>
              </a:rPr>
              <a:t>위원별</a:t>
            </a:r>
            <a:r>
              <a:rPr lang="ko-KR" altLang="en-US" dirty="0">
                <a:solidFill>
                  <a:srgbClr val="F2F2F2"/>
                </a:solidFill>
              </a:rPr>
              <a:t> 발언 수 분석</a:t>
            </a:r>
            <a:endParaRPr lang="en-US" altLang="ko-KR" dirty="0">
              <a:solidFill>
                <a:srgbClr val="F2F2F2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E2E46D5-4126-4C89-9EDD-23D81B718C2D}"/>
              </a:ext>
            </a:extLst>
          </p:cNvPr>
          <p:cNvCxnSpPr>
            <a:cxnSpLocks/>
            <a:endCxn id="43" idx="1"/>
          </p:cNvCxnSpPr>
          <p:nvPr/>
        </p:nvCxnSpPr>
        <p:spPr>
          <a:xfrm rot="16200000" flipH="1">
            <a:off x="5614071" y="5401806"/>
            <a:ext cx="807000" cy="343418"/>
          </a:xfrm>
          <a:prstGeom prst="bentConnector2">
            <a:avLst/>
          </a:prstGeom>
          <a:ln>
            <a:solidFill>
              <a:srgbClr val="4C60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63DAB59-F382-4C52-9E7C-2D4F87D236A0}"/>
              </a:ext>
            </a:extLst>
          </p:cNvPr>
          <p:cNvSpPr txBox="1"/>
          <p:nvPr/>
        </p:nvSpPr>
        <p:spPr>
          <a:xfrm>
            <a:off x="6184912" y="4143472"/>
            <a:ext cx="2526881" cy="369332"/>
          </a:xfrm>
          <a:prstGeom prst="rect">
            <a:avLst/>
          </a:prstGeom>
          <a:solidFill>
            <a:srgbClr val="4C60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</a:rPr>
              <a:t>단어 빈도 분석</a:t>
            </a:r>
            <a:endParaRPr lang="en-US" altLang="ko-KR" dirty="0">
              <a:solidFill>
                <a:srgbClr val="F2F2F2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B5ACB15-3C7B-4E2D-A97E-B9434B31E6DD}"/>
              </a:ext>
            </a:extLst>
          </p:cNvPr>
          <p:cNvCxnSpPr>
            <a:cxnSpLocks/>
            <a:endCxn id="67" idx="1"/>
          </p:cNvCxnSpPr>
          <p:nvPr/>
        </p:nvCxnSpPr>
        <p:spPr>
          <a:xfrm rot="16200000" flipH="1">
            <a:off x="5590856" y="3734082"/>
            <a:ext cx="849060" cy="339052"/>
          </a:xfrm>
          <a:prstGeom prst="bentConnector2">
            <a:avLst/>
          </a:prstGeom>
          <a:ln>
            <a:solidFill>
              <a:srgbClr val="4C60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3746DB-E9FC-4A11-B638-48422C051521}"/>
              </a:ext>
            </a:extLst>
          </p:cNvPr>
          <p:cNvCxnSpPr>
            <a:cxnSpLocks/>
          </p:cNvCxnSpPr>
          <p:nvPr/>
        </p:nvCxnSpPr>
        <p:spPr>
          <a:xfrm>
            <a:off x="375230" y="872143"/>
            <a:ext cx="11454242" cy="0"/>
          </a:xfrm>
          <a:prstGeom prst="line">
            <a:avLst/>
          </a:prstGeom>
          <a:ln w="28575">
            <a:solidFill>
              <a:srgbClr val="4C6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23961"/>
      </p:ext>
    </p:extLst>
  </p:cSld>
  <p:clrMapOvr>
    <a:masterClrMapping/>
  </p:clrMapOvr>
</p:sld>
</file>

<file path=ppt/theme/theme1.xml><?xml version="1.0" encoding="utf-8"?>
<a:theme xmlns:a="http://schemas.openxmlformats.org/drawingml/2006/main" name="3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1865</Words>
  <Application>Microsoft Office PowerPoint</Application>
  <PresentationFormat>와이드스크린</PresentationFormat>
  <Paragraphs>605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31_Office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senvdi102</cp:lastModifiedBy>
  <cp:revision>109</cp:revision>
  <dcterms:created xsi:type="dcterms:W3CDTF">2021-11-26T03:43:52Z</dcterms:created>
  <dcterms:modified xsi:type="dcterms:W3CDTF">2022-02-10T08:59:57Z</dcterms:modified>
</cp:coreProperties>
</file>